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312" r:id="rId2"/>
    <p:sldId id="314" r:id="rId3"/>
    <p:sldId id="315" r:id="rId4"/>
    <p:sldId id="316" r:id="rId5"/>
    <p:sldId id="329" r:id="rId6"/>
    <p:sldId id="318" r:id="rId7"/>
    <p:sldId id="331" r:id="rId8"/>
    <p:sldId id="330" r:id="rId9"/>
    <p:sldId id="323" r:id="rId10"/>
    <p:sldId id="324" r:id="rId11"/>
    <p:sldId id="325" r:id="rId12"/>
    <p:sldId id="333" r:id="rId13"/>
    <p:sldId id="328" r:id="rId14"/>
    <p:sldId id="327" r:id="rId15"/>
    <p:sldId id="326" r:id="rId16"/>
    <p:sldId id="332" r:id="rId17"/>
    <p:sldId id="322" r:id="rId18"/>
    <p:sldId id="321" r:id="rId19"/>
    <p:sldId id="317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idact Gothic" panose="020B0604020202020204" charset="0"/>
      <p:regular r:id="rId26"/>
    </p:embeddedFont>
    <p:embeddedFont>
      <p:font typeface="Julius Sans One" panose="020B0604020202020204" charset="0"/>
      <p:regular r:id="rId27"/>
    </p:embeddedFont>
    <p:embeddedFont>
      <p:font typeface="Questrial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ui" id="{AED815EF-A277-4CB2-B82C-D23A03BE723D}">
          <p14:sldIdLst>
            <p14:sldId id="312"/>
            <p14:sldId id="314"/>
            <p14:sldId id="315"/>
            <p14:sldId id="316"/>
            <p14:sldId id="329"/>
            <p14:sldId id="318"/>
            <p14:sldId id="331"/>
            <p14:sldId id="330"/>
            <p14:sldId id="323"/>
            <p14:sldId id="324"/>
            <p14:sldId id="325"/>
            <p14:sldId id="333"/>
            <p14:sldId id="328"/>
            <p14:sldId id="327"/>
            <p14:sldId id="326"/>
            <p14:sldId id="332"/>
            <p14:sldId id="322"/>
            <p14:sldId id="321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2121C-E079-9F92-8EE2-FFD085CC7A2F}" v="28" dt="2022-02-21T19:21:07.290"/>
    <p1510:client id="{3E695712-B800-472B-ED09-1F110812E4A4}" v="34" dt="2022-02-21T17:46:41.488"/>
    <p1510:client id="{4143F3FB-C84E-2DE6-9F4F-67635167453F}" v="5" dt="2022-02-21T19:57:40.210"/>
    <p1510:client id="{4E49D440-4F4E-1BA9-D4F2-B5C02FA9DB8B}" v="21" dt="2022-02-21T17:51:05.953"/>
    <p1510:client id="{4FBFD5B5-EFB2-EE96-A345-E3E588FBE2E2}" v="708" dt="2022-02-21T19:16:35.603"/>
    <p1510:client id="{560BB900-56D8-C3C2-D68C-09F272CC00A5}" v="2" dt="2022-02-21T18:09:09.185"/>
    <p1510:client id="{61A3BC69-3D6C-46A3-C62B-341C425C9599}" v="550" vWet="551" dt="2022-02-22T08:32:11.403"/>
    <p1510:client id="{775D8AA4-43D1-80F3-392A-C0382D93AF0D}" v="329" dt="2022-02-21T18:53:36.222"/>
    <p1510:client id="{8102F470-C61D-9864-3FDD-C295DD60DF42}" v="1011" dt="2022-02-22T02:15:50.661"/>
    <p1510:client id="{8EF6DC43-FDAA-41F0-ADCE-173249DEFA00}" v="245" dt="2022-02-22T09:33:58.471"/>
    <p1510:client id="{913BAF2F-4B73-F58A-CC70-64401BDF6F55}" v="6" vWet="7" dt="2022-02-22T09:10:40.388"/>
    <p1510:client id="{B4D0B414-D6C1-D4CC-FBE3-CA28A42D50D1}" v="33" dt="2022-02-22T07:33:11.347"/>
    <p1510:client id="{B51404CF-4E9D-A8A3-F9EC-186018692118}" v="22" dt="2022-02-21T18:12:47.495"/>
    <p1510:client id="{C82ADC32-0790-7C93-D468-477F66E97E67}" v="16" dt="2022-02-21T19:28:26.519"/>
  </p1510:revLst>
</p1510:revInfo>
</file>

<file path=ppt/tableStyles.xml><?xml version="1.0" encoding="utf-8"?>
<a:tblStyleLst xmlns:a="http://schemas.openxmlformats.org/drawingml/2006/main" def="{9D085B64-6175-4CA3-BD97-86ED16C2B395}">
  <a:tblStyle styleId="{9D085B64-6175-4CA3-BD97-86ED16C2B3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464"/>
        <p:guide orient="horz" pos="16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userId="S::urn:spo:anon#e023445b07b4ed7f2caf069158b215db7df2500981f91ddb0f70fc9bf7142b27::" providerId="AD" clId="Web-{8102F470-C61D-9864-3FDD-C295DD60DF42}"/>
    <pc:docChg chg="addSld modSld modSection">
      <pc:chgData name="Utilisateur invité" userId="S::urn:spo:anon#e023445b07b4ed7f2caf069158b215db7df2500981f91ddb0f70fc9bf7142b27::" providerId="AD" clId="Web-{8102F470-C61D-9864-3FDD-C295DD60DF42}" dt="2022-02-22T02:15:50.661" v="984" actId="20577"/>
      <pc:docMkLst>
        <pc:docMk/>
      </pc:docMkLst>
      <pc:sldChg chg="addSp delSp modSp addAnim delAnim">
        <pc:chgData name="Utilisateur invité" userId="S::urn:spo:anon#e023445b07b4ed7f2caf069158b215db7df2500981f91ddb0f70fc9bf7142b27::" providerId="AD" clId="Web-{8102F470-C61D-9864-3FDD-C295DD60DF42}" dt="2022-02-22T01:24:26.698" v="869" actId="20577"/>
        <pc:sldMkLst>
          <pc:docMk/>
          <pc:sldMk cId="4271447026" sldId="314"/>
        </pc:sldMkLst>
        <pc:spChg chg="add del mod">
          <ac:chgData name="Utilisateur invité" userId="S::urn:spo:anon#e023445b07b4ed7f2caf069158b215db7df2500981f91ddb0f70fc9bf7142b27::" providerId="AD" clId="Web-{8102F470-C61D-9864-3FDD-C295DD60DF42}" dt="2022-02-22T01:22:39.071" v="831"/>
          <ac:spMkLst>
            <pc:docMk/>
            <pc:sldMk cId="4271447026" sldId="314"/>
            <ac:spMk id="2" creationId="{FFCA2433-0445-4DC2-85F2-E42725E3F553}"/>
          </ac:spMkLst>
        </pc:spChg>
        <pc:spChg chg="add mod">
          <ac:chgData name="Utilisateur invité" userId="S::urn:spo:anon#e023445b07b4ed7f2caf069158b215db7df2500981f91ddb0f70fc9bf7142b27::" providerId="AD" clId="Web-{8102F470-C61D-9864-3FDD-C295DD60DF42}" dt="2022-02-22T01:24:26.698" v="869" actId="20577"/>
          <ac:spMkLst>
            <pc:docMk/>
            <pc:sldMk cId="4271447026" sldId="314"/>
            <ac:spMk id="3" creationId="{64D73C3C-3720-47EB-8E1A-6F2869197E79}"/>
          </ac:spMkLst>
        </pc:spChg>
        <pc:spChg chg="mod">
          <ac:chgData name="Utilisateur invité" userId="S::urn:spo:anon#e023445b07b4ed7f2caf069158b215db7df2500981f91ddb0f70fc9bf7142b27::" providerId="AD" clId="Web-{8102F470-C61D-9864-3FDD-C295DD60DF42}" dt="2022-02-22T01:23:41.728" v="852" actId="14100"/>
          <ac:spMkLst>
            <pc:docMk/>
            <pc:sldMk cId="4271447026" sldId="314"/>
            <ac:spMk id="16" creationId="{086317A6-5C54-46D8-BFED-60EB8DD37F47}"/>
          </ac:spMkLst>
        </pc:spChg>
      </pc:sldChg>
      <pc:sldChg chg="modSp">
        <pc:chgData name="Utilisateur invité" userId="S::urn:spo:anon#e023445b07b4ed7f2caf069158b215db7df2500981f91ddb0f70fc9bf7142b27::" providerId="AD" clId="Web-{8102F470-C61D-9864-3FDD-C295DD60DF42}" dt="2022-02-21T19:48:19.296" v="416" actId="20577"/>
        <pc:sldMkLst>
          <pc:docMk/>
          <pc:sldMk cId="3789319953" sldId="316"/>
        </pc:sldMkLst>
        <pc:spChg chg="mod">
          <ac:chgData name="Utilisateur invité" userId="S::urn:spo:anon#e023445b07b4ed7f2caf069158b215db7df2500981f91ddb0f70fc9bf7142b27::" providerId="AD" clId="Web-{8102F470-C61D-9864-3FDD-C295DD60DF42}" dt="2022-02-21T19:48:19.296" v="416" actId="20577"/>
          <ac:spMkLst>
            <pc:docMk/>
            <pc:sldMk cId="3789319953" sldId="316"/>
            <ac:spMk id="2" creationId="{16B5605E-8333-416A-A14F-27FBFD22CE23}"/>
          </ac:spMkLst>
        </pc:spChg>
      </pc:sldChg>
      <pc:sldChg chg="addSp delSp modSp modNotes">
        <pc:chgData name="Utilisateur invité" userId="S::urn:spo:anon#e023445b07b4ed7f2caf069158b215db7df2500981f91ddb0f70fc9bf7142b27::" providerId="AD" clId="Web-{8102F470-C61D-9864-3FDD-C295DD60DF42}" dt="2022-02-22T02:15:50.661" v="984" actId="20577"/>
        <pc:sldMkLst>
          <pc:docMk/>
          <pc:sldMk cId="260721096" sldId="318"/>
        </pc:sldMkLst>
        <pc:spChg chg="add mod">
          <ac:chgData name="Utilisateur invité" userId="S::urn:spo:anon#e023445b07b4ed7f2caf069158b215db7df2500981f91ddb0f70fc9bf7142b27::" providerId="AD" clId="Web-{8102F470-C61D-9864-3FDD-C295DD60DF42}" dt="2022-02-22T02:14:17.360" v="936" actId="20577"/>
          <ac:spMkLst>
            <pc:docMk/>
            <pc:sldMk cId="260721096" sldId="318"/>
            <ac:spMk id="2" creationId="{EF22CB81-FB5C-4AA0-ABC6-F4D541C4D377}"/>
          </ac:spMkLst>
        </pc:spChg>
        <pc:spChg chg="add del">
          <ac:chgData name="Utilisateur invité" userId="S::urn:spo:anon#e023445b07b4ed7f2caf069158b215db7df2500981f91ddb0f70fc9bf7142b27::" providerId="AD" clId="Web-{8102F470-C61D-9864-3FDD-C295DD60DF42}" dt="2022-02-21T20:20:50.044" v="439"/>
          <ac:spMkLst>
            <pc:docMk/>
            <pc:sldMk cId="260721096" sldId="318"/>
            <ac:spMk id="3" creationId="{7B03D923-E261-4849-8655-9673D4C99CBD}"/>
          </ac:spMkLst>
        </pc:spChg>
        <pc:spChg chg="add del">
          <ac:chgData name="Utilisateur invité" userId="S::urn:spo:anon#e023445b07b4ed7f2caf069158b215db7df2500981f91ddb0f70fc9bf7142b27::" providerId="AD" clId="Web-{8102F470-C61D-9864-3FDD-C295DD60DF42}" dt="2022-02-21T20:20:42.856" v="438"/>
          <ac:spMkLst>
            <pc:docMk/>
            <pc:sldMk cId="260721096" sldId="318"/>
            <ac:spMk id="4" creationId="{EAB52B6F-8774-470C-BB36-F0BD098F7F70}"/>
          </ac:spMkLst>
        </pc:spChg>
        <pc:spChg chg="mod">
          <ac:chgData name="Utilisateur invité" userId="S::urn:spo:anon#e023445b07b4ed7f2caf069158b215db7df2500981f91ddb0f70fc9bf7142b27::" providerId="AD" clId="Web-{8102F470-C61D-9864-3FDD-C295DD60DF42}" dt="2022-02-22T02:15:50.661" v="984" actId="20577"/>
          <ac:spMkLst>
            <pc:docMk/>
            <pc:sldMk cId="260721096" sldId="318"/>
            <ac:spMk id="14" creationId="{A679E980-A458-4D2A-846F-7E03DC9F61BF}"/>
          </ac:spMkLst>
        </pc:spChg>
      </pc:sldChg>
      <pc:sldChg chg="modSp">
        <pc:chgData name="Utilisateur invité" userId="S::urn:spo:anon#e023445b07b4ed7f2caf069158b215db7df2500981f91ddb0f70fc9bf7142b27::" providerId="AD" clId="Web-{8102F470-C61D-9864-3FDD-C295DD60DF42}" dt="2022-02-21T19:57:24.795" v="419" actId="1076"/>
        <pc:sldMkLst>
          <pc:docMk/>
          <pc:sldMk cId="85788662" sldId="322"/>
        </pc:sldMkLst>
        <pc:spChg chg="mod">
          <ac:chgData name="Utilisateur invité" userId="S::urn:spo:anon#e023445b07b4ed7f2caf069158b215db7df2500981f91ddb0f70fc9bf7142b27::" providerId="AD" clId="Web-{8102F470-C61D-9864-3FDD-C295DD60DF42}" dt="2022-02-21T19:57:24.795" v="419" actId="1076"/>
          <ac:spMkLst>
            <pc:docMk/>
            <pc:sldMk cId="85788662" sldId="322"/>
            <ac:spMk id="3" creationId="{12618F58-5C99-4F2E-A08C-B0164D286789}"/>
          </ac:spMkLst>
        </pc:spChg>
        <pc:spChg chg="mod">
          <ac:chgData name="Utilisateur invité" userId="S::urn:spo:anon#e023445b07b4ed7f2caf069158b215db7df2500981f91ddb0f70fc9bf7142b27::" providerId="AD" clId="Web-{8102F470-C61D-9864-3FDD-C295DD60DF42}" dt="2022-02-21T19:57:15.685" v="417" actId="1076"/>
          <ac:spMkLst>
            <pc:docMk/>
            <pc:sldMk cId="85788662" sldId="322"/>
            <ac:spMk id="5" creationId="{CD133EA6-3614-4C42-B762-CF98D124CF81}"/>
          </ac:spMkLst>
        </pc:spChg>
      </pc:sldChg>
      <pc:sldChg chg="delSp modSp">
        <pc:chgData name="Utilisateur invité" userId="S::urn:spo:anon#e023445b07b4ed7f2caf069158b215db7df2500981f91ddb0f70fc9bf7142b27::" providerId="AD" clId="Web-{8102F470-C61D-9864-3FDD-C295DD60DF42}" dt="2022-02-21T20:38:57.948" v="670" actId="1076"/>
        <pc:sldMkLst>
          <pc:docMk/>
          <pc:sldMk cId="3363423903" sldId="324"/>
        </pc:sldMkLst>
        <pc:spChg chg="mod">
          <ac:chgData name="Utilisateur invité" userId="S::urn:spo:anon#e023445b07b4ed7f2caf069158b215db7df2500981f91ddb0f70fc9bf7142b27::" providerId="AD" clId="Web-{8102F470-C61D-9864-3FDD-C295DD60DF42}" dt="2022-02-21T20:38:24.541" v="664" actId="20577"/>
          <ac:spMkLst>
            <pc:docMk/>
            <pc:sldMk cId="3363423903" sldId="324"/>
            <ac:spMk id="9" creationId="{54DF8B02-0BCA-431B-9B77-70597B823A0E}"/>
          </ac:spMkLst>
        </pc:spChg>
        <pc:spChg chg="del mod">
          <ac:chgData name="Utilisateur invité" userId="S::urn:spo:anon#e023445b07b4ed7f2caf069158b215db7df2500981f91ddb0f70fc9bf7142b27::" providerId="AD" clId="Web-{8102F470-C61D-9864-3FDD-C295DD60DF42}" dt="2022-02-21T18:55:16.078" v="5"/>
          <ac:spMkLst>
            <pc:docMk/>
            <pc:sldMk cId="3363423903" sldId="324"/>
            <ac:spMk id="13" creationId="{56913816-17FE-45D7-980A-0B88459DB3C7}"/>
          </ac:spMkLst>
        </pc:spChg>
        <pc:picChg chg="mod">
          <ac:chgData name="Utilisateur invité" userId="S::urn:spo:anon#e023445b07b4ed7f2caf069158b215db7df2500981f91ddb0f70fc9bf7142b27::" providerId="AD" clId="Web-{8102F470-C61D-9864-3FDD-C295DD60DF42}" dt="2022-02-21T20:38:38.667" v="666" actId="14100"/>
          <ac:picMkLst>
            <pc:docMk/>
            <pc:sldMk cId="3363423903" sldId="324"/>
            <ac:picMk id="4" creationId="{B8AC6612-F302-421A-9800-E73A49985A47}"/>
          </ac:picMkLst>
        </pc:picChg>
        <pc:picChg chg="mod">
          <ac:chgData name="Utilisateur invité" userId="S::urn:spo:anon#e023445b07b4ed7f2caf069158b215db7df2500981f91ddb0f70fc9bf7142b27::" providerId="AD" clId="Web-{8102F470-C61D-9864-3FDD-C295DD60DF42}" dt="2022-02-21T20:38:57.948" v="670" actId="1076"/>
          <ac:picMkLst>
            <pc:docMk/>
            <pc:sldMk cId="3363423903" sldId="324"/>
            <ac:picMk id="5" creationId="{8AA1ED0D-BDF2-461B-95F1-DE1F484C6A3B}"/>
          </ac:picMkLst>
        </pc:picChg>
      </pc:sldChg>
      <pc:sldChg chg="addSp delSp modSp addAnim delAnim modAnim modNotes">
        <pc:chgData name="Utilisateur invité" userId="S::urn:spo:anon#e023445b07b4ed7f2caf069158b215db7df2500981f91ddb0f70fc9bf7142b27::" providerId="AD" clId="Web-{8102F470-C61D-9864-3FDD-C295DD60DF42}" dt="2022-02-21T21:08:50.576" v="817" actId="1076"/>
        <pc:sldMkLst>
          <pc:docMk/>
          <pc:sldMk cId="3654164337" sldId="325"/>
        </pc:sldMkLst>
        <pc:spChg chg="mod">
          <ac:chgData name="Utilisateur invité" userId="S::urn:spo:anon#e023445b07b4ed7f2caf069158b215db7df2500981f91ddb0f70fc9bf7142b27::" providerId="AD" clId="Web-{8102F470-C61D-9864-3FDD-C295DD60DF42}" dt="2022-02-21T21:08:25.841" v="813" actId="1076"/>
          <ac:spMkLst>
            <pc:docMk/>
            <pc:sldMk cId="3654164337" sldId="325"/>
            <ac:spMk id="2" creationId="{FF411EEA-4C5A-466D-BD93-9A23E6E0EFBF}"/>
          </ac:spMkLst>
        </pc:spChg>
        <pc:spChg chg="mod">
          <ac:chgData name="Utilisateur invité" userId="S::urn:spo:anon#e023445b07b4ed7f2caf069158b215db7df2500981f91ddb0f70fc9bf7142b27::" providerId="AD" clId="Web-{8102F470-C61D-9864-3FDD-C295DD60DF42}" dt="2022-02-21T21:08:30.903" v="814" actId="1076"/>
          <ac:spMkLst>
            <pc:docMk/>
            <pc:sldMk cId="3654164337" sldId="325"/>
            <ac:spMk id="3" creationId="{899ABD44-4BDC-4E44-AC3C-B46EA8099286}"/>
          </ac:spMkLst>
        </pc:spChg>
        <pc:spChg chg="add mod">
          <ac:chgData name="Utilisateur invité" userId="S::urn:spo:anon#e023445b07b4ed7f2caf069158b215db7df2500981f91ddb0f70fc9bf7142b27::" providerId="AD" clId="Web-{8102F470-C61D-9864-3FDD-C295DD60DF42}" dt="2022-02-21T21:08:50.576" v="817" actId="1076"/>
          <ac:spMkLst>
            <pc:docMk/>
            <pc:sldMk cId="3654164337" sldId="325"/>
            <ac:spMk id="4" creationId="{90F22914-43A3-4B7C-A86C-549F143C585F}"/>
          </ac:spMkLst>
        </pc:spChg>
        <pc:spChg chg="add del">
          <ac:chgData name="Utilisateur invité" userId="S::urn:spo:anon#e023445b07b4ed7f2caf069158b215db7df2500981f91ddb0f70fc9bf7142b27::" providerId="AD" clId="Web-{8102F470-C61D-9864-3FDD-C295DD60DF42}" dt="2022-02-21T20:50:30.202" v="735"/>
          <ac:spMkLst>
            <pc:docMk/>
            <pc:sldMk cId="3654164337" sldId="325"/>
            <ac:spMk id="5" creationId="{49DC80CA-450C-4FE4-8AD0-F2492B814676}"/>
          </ac:spMkLst>
        </pc:spChg>
        <pc:spChg chg="add del mod">
          <ac:chgData name="Utilisateur invité" userId="S::urn:spo:anon#e023445b07b4ed7f2caf069158b215db7df2500981f91ddb0f70fc9bf7142b27::" providerId="AD" clId="Web-{8102F470-C61D-9864-3FDD-C295DD60DF42}" dt="2022-02-21T21:04:40.444" v="786"/>
          <ac:spMkLst>
            <pc:docMk/>
            <pc:sldMk cId="3654164337" sldId="325"/>
            <ac:spMk id="7" creationId="{EB89EA13-7FDD-46E3-83E3-87229818E52E}"/>
          </ac:spMkLst>
        </pc:spChg>
        <pc:picChg chg="add mod">
          <ac:chgData name="Utilisateur invité" userId="S::urn:spo:anon#e023445b07b4ed7f2caf069158b215db7df2500981f91ddb0f70fc9bf7142b27::" providerId="AD" clId="Web-{8102F470-C61D-9864-3FDD-C295DD60DF42}" dt="2022-02-21T21:08:43.857" v="816" actId="1076"/>
          <ac:picMkLst>
            <pc:docMk/>
            <pc:sldMk cId="3654164337" sldId="325"/>
            <ac:picMk id="6" creationId="{E6D1B5B4-31B3-4340-80B4-57E1FA087FC8}"/>
          </ac:picMkLst>
        </pc:picChg>
        <pc:picChg chg="add mod modCrop">
          <ac:chgData name="Utilisateur invité" userId="S::urn:spo:anon#e023445b07b4ed7f2caf069158b215db7df2500981f91ddb0f70fc9bf7142b27::" providerId="AD" clId="Web-{8102F470-C61D-9864-3FDD-C295DD60DF42}" dt="2022-02-21T21:08:41.591" v="815" actId="1076"/>
          <ac:picMkLst>
            <pc:docMk/>
            <pc:sldMk cId="3654164337" sldId="325"/>
            <ac:picMk id="9" creationId="{D2F79561-4EA8-4786-89E8-26480FC732AB}"/>
          </ac:picMkLst>
        </pc:picChg>
        <pc:picChg chg="del mod">
          <ac:chgData name="Utilisateur invité" userId="S::urn:spo:anon#e023445b07b4ed7f2caf069158b215db7df2500981f91ddb0f70fc9bf7142b27::" providerId="AD" clId="Web-{8102F470-C61D-9864-3FDD-C295DD60DF42}" dt="2022-02-21T21:06:22.259" v="809"/>
          <ac:picMkLst>
            <pc:docMk/>
            <pc:sldMk cId="3654164337" sldId="325"/>
            <ac:picMk id="10" creationId="{95E61415-B66C-4A0B-94F1-8D1498418E4A}"/>
          </ac:picMkLst>
        </pc:picChg>
      </pc:sldChg>
      <pc:sldChg chg="modSp">
        <pc:chgData name="Utilisateur invité" userId="S::urn:spo:anon#e023445b07b4ed7f2caf069158b215db7df2500981f91ddb0f70fc9bf7142b27::" providerId="AD" clId="Web-{8102F470-C61D-9864-3FDD-C295DD60DF42}" dt="2022-02-21T20:27:10.070" v="609" actId="20577"/>
        <pc:sldMkLst>
          <pc:docMk/>
          <pc:sldMk cId="3916849555" sldId="327"/>
        </pc:sldMkLst>
        <pc:spChg chg="mod">
          <ac:chgData name="Utilisateur invité" userId="S::urn:spo:anon#e023445b07b4ed7f2caf069158b215db7df2500981f91ddb0f70fc9bf7142b27::" providerId="AD" clId="Web-{8102F470-C61D-9864-3FDD-C295DD60DF42}" dt="2022-02-21T20:27:10.070" v="609" actId="20577"/>
          <ac:spMkLst>
            <pc:docMk/>
            <pc:sldMk cId="3916849555" sldId="327"/>
            <ac:spMk id="2" creationId="{619AB96C-E1C4-49C3-BF4D-C3A2A12847C8}"/>
          </ac:spMkLst>
        </pc:spChg>
      </pc:sldChg>
      <pc:sldChg chg="modSp">
        <pc:chgData name="Utilisateur invité" userId="S::urn:spo:anon#e023445b07b4ed7f2caf069158b215db7df2500981f91ddb0f70fc9bf7142b27::" providerId="AD" clId="Web-{8102F470-C61D-9864-3FDD-C295DD60DF42}" dt="2022-02-21T20:26:37.116" v="604" actId="20577"/>
        <pc:sldMkLst>
          <pc:docMk/>
          <pc:sldMk cId="1700363173" sldId="328"/>
        </pc:sldMkLst>
        <pc:spChg chg="mod">
          <ac:chgData name="Utilisateur invité" userId="S::urn:spo:anon#e023445b07b4ed7f2caf069158b215db7df2500981f91ddb0f70fc9bf7142b27::" providerId="AD" clId="Web-{8102F470-C61D-9864-3FDD-C295DD60DF42}" dt="2022-02-21T20:26:37.116" v="604" actId="20577"/>
          <ac:spMkLst>
            <pc:docMk/>
            <pc:sldMk cId="1700363173" sldId="328"/>
            <ac:spMk id="2" creationId="{43E592E7-603A-4361-B2C0-9AC242DD6B93}"/>
          </ac:spMkLst>
        </pc:spChg>
        <pc:picChg chg="mod">
          <ac:chgData name="Utilisateur invité" userId="S::urn:spo:anon#e023445b07b4ed7f2caf069158b215db7df2500981f91ddb0f70fc9bf7142b27::" providerId="AD" clId="Web-{8102F470-C61D-9864-3FDD-C295DD60DF42}" dt="2022-02-21T20:25:38.708" v="556" actId="1076"/>
          <ac:picMkLst>
            <pc:docMk/>
            <pc:sldMk cId="1700363173" sldId="328"/>
            <ac:picMk id="4" creationId="{2439E71A-E20F-49B8-AAA4-CD6A1BAFD8A1}"/>
          </ac:picMkLst>
        </pc:picChg>
      </pc:sldChg>
      <pc:sldChg chg="addSp delSp modSp">
        <pc:chgData name="Utilisateur invité" userId="S::urn:spo:anon#e023445b07b4ed7f2caf069158b215db7df2500981f91ddb0f70fc9bf7142b27::" providerId="AD" clId="Web-{8102F470-C61D-9864-3FDD-C295DD60DF42}" dt="2022-02-21T20:32:23.453" v="630" actId="20577"/>
        <pc:sldMkLst>
          <pc:docMk/>
          <pc:sldMk cId="102818950" sldId="331"/>
        </pc:sldMkLst>
        <pc:spChg chg="add del mod">
          <ac:chgData name="Utilisateur invité" userId="S::urn:spo:anon#e023445b07b4ed7f2caf069158b215db7df2500981f91ddb0f70fc9bf7142b27::" providerId="AD" clId="Web-{8102F470-C61D-9864-3FDD-C295DD60DF42}" dt="2022-02-21T20:23:53.783" v="492"/>
          <ac:spMkLst>
            <pc:docMk/>
            <pc:sldMk cId="102818950" sldId="331"/>
            <ac:spMk id="3" creationId="{7396D0B1-1310-4252-9D03-C8F28E19F434}"/>
          </ac:spMkLst>
        </pc:spChg>
        <pc:spChg chg="mod">
          <ac:chgData name="Utilisateur invité" userId="S::urn:spo:anon#e023445b07b4ed7f2caf069158b215db7df2500981f91ddb0f70fc9bf7142b27::" providerId="AD" clId="Web-{8102F470-C61D-9864-3FDD-C295DD60DF42}" dt="2022-02-21T20:32:23.453" v="630" actId="20577"/>
          <ac:spMkLst>
            <pc:docMk/>
            <pc:sldMk cId="102818950" sldId="331"/>
            <ac:spMk id="4" creationId="{DBE26804-1D58-4F55-BD81-5A3FCED09BE6}"/>
          </ac:spMkLst>
        </pc:spChg>
      </pc:sldChg>
      <pc:sldChg chg="delSp modSp add replId addAnim delAnim modAnim">
        <pc:chgData name="Utilisateur invité" userId="S::urn:spo:anon#e023445b07b4ed7f2caf069158b215db7df2500981f91ddb0f70fc9bf7142b27::" providerId="AD" clId="Web-{8102F470-C61D-9864-3FDD-C295DD60DF42}" dt="2022-02-22T02:02:00.771" v="873" actId="20577"/>
        <pc:sldMkLst>
          <pc:docMk/>
          <pc:sldMk cId="3377259042" sldId="333"/>
        </pc:sldMkLst>
        <pc:spChg chg="mod">
          <ac:chgData name="Utilisateur invité" userId="S::urn:spo:anon#e023445b07b4ed7f2caf069158b215db7df2500981f91ddb0f70fc9bf7142b27::" providerId="AD" clId="Web-{8102F470-C61D-9864-3FDD-C295DD60DF42}" dt="2022-02-22T02:02:00.771" v="873" actId="20577"/>
          <ac:spMkLst>
            <pc:docMk/>
            <pc:sldMk cId="3377259042" sldId="333"/>
            <ac:spMk id="2" creationId="{FF411EEA-4C5A-466D-BD93-9A23E6E0EFBF}"/>
          </ac:spMkLst>
        </pc:spChg>
        <pc:spChg chg="mod">
          <ac:chgData name="Utilisateur invité" userId="S::urn:spo:anon#e023445b07b4ed7f2caf069158b215db7df2500981f91ddb0f70fc9bf7142b27::" providerId="AD" clId="Web-{8102F470-C61D-9864-3FDD-C295DD60DF42}" dt="2022-02-21T21:09:43.015" v="823" actId="1076"/>
          <ac:spMkLst>
            <pc:docMk/>
            <pc:sldMk cId="3377259042" sldId="333"/>
            <ac:spMk id="3" creationId="{899ABD44-4BDC-4E44-AC3C-B46EA8099286}"/>
          </ac:spMkLst>
        </pc:spChg>
        <pc:spChg chg="del">
          <ac:chgData name="Utilisateur invité" userId="S::urn:spo:anon#e023445b07b4ed7f2caf069158b215db7df2500981f91ddb0f70fc9bf7142b27::" providerId="AD" clId="Web-{8102F470-C61D-9864-3FDD-C295DD60DF42}" dt="2022-02-21T21:04:20.193" v="779"/>
          <ac:spMkLst>
            <pc:docMk/>
            <pc:sldMk cId="3377259042" sldId="333"/>
            <ac:spMk id="4" creationId="{90F22914-43A3-4B7C-A86C-549F143C585F}"/>
          </ac:spMkLst>
        </pc:spChg>
        <pc:spChg chg="mod">
          <ac:chgData name="Utilisateur invité" userId="S::urn:spo:anon#e023445b07b4ed7f2caf069158b215db7df2500981f91ddb0f70fc9bf7142b27::" providerId="AD" clId="Web-{8102F470-C61D-9864-3FDD-C295DD60DF42}" dt="2022-02-21T21:09:56.140" v="825" actId="1076"/>
          <ac:spMkLst>
            <pc:docMk/>
            <pc:sldMk cId="3377259042" sldId="333"/>
            <ac:spMk id="7" creationId="{EB89EA13-7FDD-46E3-83E3-87229818E52E}"/>
          </ac:spMkLst>
        </pc:spChg>
        <pc:picChg chg="del">
          <ac:chgData name="Utilisateur invité" userId="S::urn:spo:anon#e023445b07b4ed7f2caf069158b215db7df2500981f91ddb0f70fc9bf7142b27::" providerId="AD" clId="Web-{8102F470-C61D-9864-3FDD-C295DD60DF42}" dt="2022-02-21T21:04:10.349" v="777"/>
          <ac:picMkLst>
            <pc:docMk/>
            <pc:sldMk cId="3377259042" sldId="333"/>
            <ac:picMk id="6" creationId="{E6D1B5B4-31B3-4340-80B4-57E1FA087FC8}"/>
          </ac:picMkLst>
        </pc:picChg>
        <pc:picChg chg="del">
          <ac:chgData name="Utilisateur invité" userId="S::urn:spo:anon#e023445b07b4ed7f2caf069158b215db7df2500981f91ddb0f70fc9bf7142b27::" providerId="AD" clId="Web-{8102F470-C61D-9864-3FDD-C295DD60DF42}" dt="2022-02-21T21:04:11.693" v="778"/>
          <ac:picMkLst>
            <pc:docMk/>
            <pc:sldMk cId="3377259042" sldId="333"/>
            <ac:picMk id="9" creationId="{D2F79561-4EA8-4786-89E8-26480FC732AB}"/>
          </ac:picMkLst>
        </pc:picChg>
        <pc:picChg chg="mod">
          <ac:chgData name="Utilisateur invité" userId="S::urn:spo:anon#e023445b07b4ed7f2caf069158b215db7df2500981f91ddb0f70fc9bf7142b27::" providerId="AD" clId="Web-{8102F470-C61D-9864-3FDD-C295DD60DF42}" dt="2022-02-21T21:09:00.466" v="818" actId="1076"/>
          <ac:picMkLst>
            <pc:docMk/>
            <pc:sldMk cId="3377259042" sldId="333"/>
            <ac:picMk id="10" creationId="{95E61415-B66C-4A0B-94F1-8D1498418E4A}"/>
          </ac:picMkLst>
        </pc:picChg>
      </pc:sldChg>
    </pc:docChg>
  </pc:docChgLst>
  <pc:docChgLst>
    <pc:chgData name="Charles Vin" userId="S::charles.vin.etu@univ-lille.fr::dedb1bfb-5aa9-4c0a-b480-0f5662c6c5a7" providerId="AD" clId="Web-{4FBFD5B5-EFB2-EE96-A345-E3E588FBE2E2}"/>
    <pc:docChg chg="addSld delSld modSld sldOrd modSection">
      <pc:chgData name="Charles Vin" userId="S::charles.vin.etu@univ-lille.fr::dedb1bfb-5aa9-4c0a-b480-0f5662c6c5a7" providerId="AD" clId="Web-{4FBFD5B5-EFB2-EE96-A345-E3E588FBE2E2}" dt="2022-02-21T19:16:35.603" v="1244" actId="20577"/>
      <pc:docMkLst>
        <pc:docMk/>
      </pc:docMkLst>
      <pc:sldChg chg="modNotes">
        <pc:chgData name="Charles Vin" userId="S::charles.vin.etu@univ-lille.fr::dedb1bfb-5aa9-4c0a-b480-0f5662c6c5a7" providerId="AD" clId="Web-{4FBFD5B5-EFB2-EE96-A345-E3E588FBE2E2}" dt="2022-02-21T18:54:43.727" v="865"/>
        <pc:sldMkLst>
          <pc:docMk/>
          <pc:sldMk cId="3249382788" sldId="315"/>
        </pc:sldMkLst>
      </pc:sldChg>
      <pc:sldChg chg="addSp delSp modSp mod ord modClrScheme chgLayout">
        <pc:chgData name="Charles Vin" userId="S::charles.vin.etu@univ-lille.fr::dedb1bfb-5aa9-4c0a-b480-0f5662c6c5a7" providerId="AD" clId="Web-{4FBFD5B5-EFB2-EE96-A345-E3E588FBE2E2}" dt="2022-02-21T18:35:32.121" v="215"/>
        <pc:sldMkLst>
          <pc:docMk/>
          <pc:sldMk cId="260721096" sldId="318"/>
        </pc:sldMkLst>
        <pc:spChg chg="add del mod">
          <ac:chgData name="Charles Vin" userId="S::charles.vin.etu@univ-lille.fr::dedb1bfb-5aa9-4c0a-b480-0f5662c6c5a7" providerId="AD" clId="Web-{4FBFD5B5-EFB2-EE96-A345-E3E588FBE2E2}" dt="2022-02-21T18:16:27.743" v="4"/>
          <ac:spMkLst>
            <pc:docMk/>
            <pc:sldMk cId="260721096" sldId="318"/>
            <ac:spMk id="3" creationId="{80A653F7-4BCE-41F3-8C2E-3C01492EFBB0}"/>
          </ac:spMkLst>
        </pc:spChg>
        <pc:spChg chg="del">
          <ac:chgData name="Charles Vin" userId="S::charles.vin.etu@univ-lille.fr::dedb1bfb-5aa9-4c0a-b480-0f5662c6c5a7" providerId="AD" clId="Web-{4FBFD5B5-EFB2-EE96-A345-E3E588FBE2E2}" dt="2022-02-21T18:16:25.414" v="3"/>
          <ac:spMkLst>
            <pc:docMk/>
            <pc:sldMk cId="260721096" sldId="318"/>
            <ac:spMk id="4" creationId="{8203368D-F66C-4E62-8336-7FEB9586E68B}"/>
          </ac:spMkLst>
        </pc:spChg>
        <pc:spChg chg="del mod">
          <ac:chgData name="Charles Vin" userId="S::charles.vin.etu@univ-lille.fr::dedb1bfb-5aa9-4c0a-b480-0f5662c6c5a7" providerId="AD" clId="Web-{4FBFD5B5-EFB2-EE96-A345-E3E588FBE2E2}" dt="2022-02-21T18:16:23.024" v="2"/>
          <ac:spMkLst>
            <pc:docMk/>
            <pc:sldMk cId="260721096" sldId="318"/>
            <ac:spMk id="5" creationId="{5E4E921A-8E59-491B-8C40-E8CAA78442F9}"/>
          </ac:spMkLst>
        </pc:spChg>
        <pc:spChg chg="mod ord">
          <ac:chgData name="Charles Vin" userId="S::charles.vin.etu@univ-lille.fr::dedb1bfb-5aa9-4c0a-b480-0f5662c6c5a7" providerId="AD" clId="Web-{4FBFD5B5-EFB2-EE96-A345-E3E588FBE2E2}" dt="2022-02-21T18:33:52.697" v="200" actId="20577"/>
          <ac:spMkLst>
            <pc:docMk/>
            <pc:sldMk cId="260721096" sldId="318"/>
            <ac:spMk id="6" creationId="{6717197B-FB14-47A5-A1DF-018A2DC762D7}"/>
          </ac:spMkLst>
        </pc:spChg>
        <pc:spChg chg="mod ord">
          <ac:chgData name="Charles Vin" userId="S::charles.vin.etu@univ-lille.fr::dedb1bfb-5aa9-4c0a-b480-0f5662c6c5a7" providerId="AD" clId="Web-{4FBFD5B5-EFB2-EE96-A345-E3E588FBE2E2}" dt="2022-02-21T18:33:08.618" v="188" actId="14100"/>
          <ac:spMkLst>
            <pc:docMk/>
            <pc:sldMk cId="260721096" sldId="318"/>
            <ac:spMk id="7" creationId="{43405DAB-10A2-4456-9A7D-8879BCF6D23D}"/>
          </ac:spMkLst>
        </pc:spChg>
        <pc:spChg chg="add del mod">
          <ac:chgData name="Charles Vin" userId="S::charles.vin.etu@univ-lille.fr::dedb1bfb-5aa9-4c0a-b480-0f5662c6c5a7" providerId="AD" clId="Web-{4FBFD5B5-EFB2-EE96-A345-E3E588FBE2E2}" dt="2022-02-21T18:16:27.789" v="5"/>
          <ac:spMkLst>
            <pc:docMk/>
            <pc:sldMk cId="260721096" sldId="318"/>
            <ac:spMk id="9" creationId="{DC96CE7F-4CD3-442F-9A30-F25599920E4D}"/>
          </ac:spMkLst>
        </pc:spChg>
        <pc:spChg chg="add del mod">
          <ac:chgData name="Charles Vin" userId="S::charles.vin.etu@univ-lille.fr::dedb1bfb-5aa9-4c0a-b480-0f5662c6c5a7" providerId="AD" clId="Web-{4FBFD5B5-EFB2-EE96-A345-E3E588FBE2E2}" dt="2022-02-21T18:30:19.185" v="123"/>
          <ac:spMkLst>
            <pc:docMk/>
            <pc:sldMk cId="260721096" sldId="318"/>
            <ac:spMk id="11" creationId="{0AA0079C-9340-4CC9-9ED9-7F8CAFF51948}"/>
          </ac:spMkLst>
        </pc:spChg>
        <pc:spChg chg="add del mod">
          <ac:chgData name="Charles Vin" userId="S::charles.vin.etu@univ-lille.fr::dedb1bfb-5aa9-4c0a-b480-0f5662c6c5a7" providerId="AD" clId="Web-{4FBFD5B5-EFB2-EE96-A345-E3E588FBE2E2}" dt="2022-02-21T18:30:16.841" v="122"/>
          <ac:spMkLst>
            <pc:docMk/>
            <pc:sldMk cId="260721096" sldId="318"/>
            <ac:spMk id="13" creationId="{3C10DD49-E4EA-4E92-ABDB-22E681E794FC}"/>
          </ac:spMkLst>
        </pc:spChg>
        <pc:spChg chg="add mod ord">
          <ac:chgData name="Charles Vin" userId="S::charles.vin.etu@univ-lille.fr::dedb1bfb-5aa9-4c0a-b480-0f5662c6c5a7" providerId="AD" clId="Web-{4FBFD5B5-EFB2-EE96-A345-E3E588FBE2E2}" dt="2022-02-21T18:33:43.384" v="197" actId="20577"/>
          <ac:spMkLst>
            <pc:docMk/>
            <pc:sldMk cId="260721096" sldId="318"/>
            <ac:spMk id="14" creationId="{A679E980-A458-4D2A-846F-7E03DC9F61BF}"/>
          </ac:spMkLst>
        </pc:spChg>
        <pc:spChg chg="add mod ord">
          <ac:chgData name="Charles Vin" userId="S::charles.vin.etu@univ-lille.fr::dedb1bfb-5aa9-4c0a-b480-0f5662c6c5a7" providerId="AD" clId="Web-{4FBFD5B5-EFB2-EE96-A345-E3E588FBE2E2}" dt="2022-02-21T18:33:21.462" v="191" actId="20577"/>
          <ac:spMkLst>
            <pc:docMk/>
            <pc:sldMk cId="260721096" sldId="318"/>
            <ac:spMk id="15" creationId="{98621606-9C7C-4F61-8AEE-EF9026D7D611}"/>
          </ac:spMkLst>
        </pc:spChg>
      </pc:sldChg>
      <pc:sldChg chg="del">
        <pc:chgData name="Charles Vin" userId="S::charles.vin.etu@univ-lille.fr::dedb1bfb-5aa9-4c0a-b480-0f5662c6c5a7" providerId="AD" clId="Web-{4FBFD5B5-EFB2-EE96-A345-E3E588FBE2E2}" dt="2022-02-21T18:31:49.569" v="152"/>
        <pc:sldMkLst>
          <pc:docMk/>
          <pc:sldMk cId="604667926" sldId="319"/>
        </pc:sldMkLst>
      </pc:sldChg>
      <pc:sldChg chg="addSp delSp modSp modNotes">
        <pc:chgData name="Charles Vin" userId="S::charles.vin.etu@univ-lille.fr::dedb1bfb-5aa9-4c0a-b480-0f5662c6c5a7" providerId="AD" clId="Web-{4FBFD5B5-EFB2-EE96-A345-E3E588FBE2E2}" dt="2022-02-21T19:14:32.006" v="1186" actId="20577"/>
        <pc:sldMkLst>
          <pc:docMk/>
          <pc:sldMk cId="2964413354" sldId="320"/>
        </pc:sldMkLst>
        <pc:spChg chg="mod">
          <ac:chgData name="Charles Vin" userId="S::charles.vin.etu@univ-lille.fr::dedb1bfb-5aa9-4c0a-b480-0f5662c6c5a7" providerId="AD" clId="Web-{4FBFD5B5-EFB2-EE96-A345-E3E588FBE2E2}" dt="2022-02-21T19:14:32.006" v="1186" actId="20577"/>
          <ac:spMkLst>
            <pc:docMk/>
            <pc:sldMk cId="2964413354" sldId="320"/>
            <ac:spMk id="2" creationId="{C38DC585-DAE9-48DE-87FC-DEC38CAE795D}"/>
          </ac:spMkLst>
        </pc:spChg>
        <pc:spChg chg="add del mod">
          <ac:chgData name="Charles Vin" userId="S::charles.vin.etu@univ-lille.fr::dedb1bfb-5aa9-4c0a-b480-0f5662c6c5a7" providerId="AD" clId="Web-{4FBFD5B5-EFB2-EE96-A345-E3E588FBE2E2}" dt="2022-02-21T19:14:26.725" v="1184"/>
          <ac:spMkLst>
            <pc:docMk/>
            <pc:sldMk cId="2964413354" sldId="320"/>
            <ac:spMk id="3" creationId="{0855F30A-E3E5-4704-A50F-BEE98C34AA0E}"/>
          </ac:spMkLst>
        </pc:spChg>
        <pc:spChg chg="del mod">
          <ac:chgData name="Charles Vin" userId="S::charles.vin.etu@univ-lille.fr::dedb1bfb-5aa9-4c0a-b480-0f5662c6c5a7" providerId="AD" clId="Web-{4FBFD5B5-EFB2-EE96-A345-E3E588FBE2E2}" dt="2022-02-21T19:10:55.782" v="1103"/>
          <ac:spMkLst>
            <pc:docMk/>
            <pc:sldMk cId="2964413354" sldId="320"/>
            <ac:spMk id="5" creationId="{A39632AD-EBA9-46B9-9122-15EBF719ECA6}"/>
          </ac:spMkLst>
        </pc:spChg>
        <pc:spChg chg="add del">
          <ac:chgData name="Charles Vin" userId="S::charles.vin.etu@univ-lille.fr::dedb1bfb-5aa9-4c0a-b480-0f5662c6c5a7" providerId="AD" clId="Web-{4FBFD5B5-EFB2-EE96-A345-E3E588FBE2E2}" dt="2022-02-21T19:10:58.407" v="1105"/>
          <ac:spMkLst>
            <pc:docMk/>
            <pc:sldMk cId="2964413354" sldId="320"/>
            <ac:spMk id="7" creationId="{CF61C646-AA7F-4DE8-AC29-8CC4184566D8}"/>
          </ac:spMkLst>
        </pc:spChg>
        <pc:spChg chg="add del">
          <ac:chgData name="Charles Vin" userId="S::charles.vin.etu@univ-lille.fr::dedb1bfb-5aa9-4c0a-b480-0f5662c6c5a7" providerId="AD" clId="Web-{4FBFD5B5-EFB2-EE96-A345-E3E588FBE2E2}" dt="2022-02-21T19:14:17.568" v="1182"/>
          <ac:spMkLst>
            <pc:docMk/>
            <pc:sldMk cId="2964413354" sldId="320"/>
            <ac:spMk id="9" creationId="{43307345-9EE4-4A99-BE42-21ABA3F1E534}"/>
          </ac:spMkLst>
        </pc:spChg>
      </pc:sldChg>
      <pc:sldChg chg="modSp">
        <pc:chgData name="Charles Vin" userId="S::charles.vin.etu@univ-lille.fr::dedb1bfb-5aa9-4c0a-b480-0f5662c6c5a7" providerId="AD" clId="Web-{4FBFD5B5-EFB2-EE96-A345-E3E588FBE2E2}" dt="2022-02-21T18:34:01.400" v="202" actId="20577"/>
        <pc:sldMkLst>
          <pc:docMk/>
          <pc:sldMk cId="2126839286" sldId="323"/>
        </pc:sldMkLst>
        <pc:spChg chg="mod">
          <ac:chgData name="Charles Vin" userId="S::charles.vin.etu@univ-lille.fr::dedb1bfb-5aa9-4c0a-b480-0f5662c6c5a7" providerId="AD" clId="Web-{4FBFD5B5-EFB2-EE96-A345-E3E588FBE2E2}" dt="2022-02-21T18:34:01.400" v="202" actId="20577"/>
          <ac:spMkLst>
            <pc:docMk/>
            <pc:sldMk cId="2126839286" sldId="323"/>
            <ac:spMk id="4" creationId="{E21DEE53-3BD8-41A4-972D-B9757FA35FCA}"/>
          </ac:spMkLst>
        </pc:spChg>
      </pc:sldChg>
      <pc:sldChg chg="modSp">
        <pc:chgData name="Charles Vin" userId="S::charles.vin.etu@univ-lille.fr::dedb1bfb-5aa9-4c0a-b480-0f5662c6c5a7" providerId="AD" clId="Web-{4FBFD5B5-EFB2-EE96-A345-E3E588FBE2E2}" dt="2022-02-21T18:55:17.744" v="880" actId="20577"/>
        <pc:sldMkLst>
          <pc:docMk/>
          <pc:sldMk cId="3363423903" sldId="324"/>
        </pc:sldMkLst>
        <pc:spChg chg="mod">
          <ac:chgData name="Charles Vin" userId="S::charles.vin.etu@univ-lille.fr::dedb1bfb-5aa9-4c0a-b480-0f5662c6c5a7" providerId="AD" clId="Web-{4FBFD5B5-EFB2-EE96-A345-E3E588FBE2E2}" dt="2022-02-21T18:55:17.744" v="880" actId="20577"/>
          <ac:spMkLst>
            <pc:docMk/>
            <pc:sldMk cId="3363423903" sldId="324"/>
            <ac:spMk id="9" creationId="{54DF8B02-0BCA-431B-9B77-70597B823A0E}"/>
          </ac:spMkLst>
        </pc:spChg>
        <pc:spChg chg="mod">
          <ac:chgData name="Charles Vin" userId="S::charles.vin.etu@univ-lille.fr::dedb1bfb-5aa9-4c0a-b480-0f5662c6c5a7" providerId="AD" clId="Web-{4FBFD5B5-EFB2-EE96-A345-E3E588FBE2E2}" dt="2022-02-21T18:54:54.509" v="874" actId="1076"/>
          <ac:spMkLst>
            <pc:docMk/>
            <pc:sldMk cId="3363423903" sldId="324"/>
            <ac:spMk id="13" creationId="{56913816-17FE-45D7-980A-0B88459DB3C7}"/>
          </ac:spMkLst>
        </pc:spChg>
      </pc:sldChg>
      <pc:sldChg chg="addSp modSp">
        <pc:chgData name="Charles Vin" userId="S::charles.vin.etu@univ-lille.fr::dedb1bfb-5aa9-4c0a-b480-0f5662c6c5a7" providerId="AD" clId="Web-{4FBFD5B5-EFB2-EE96-A345-E3E588FBE2E2}" dt="2022-02-21T19:09:28.999" v="1041" actId="20577"/>
        <pc:sldMkLst>
          <pc:docMk/>
          <pc:sldMk cId="805888402" sldId="326"/>
        </pc:sldMkLst>
        <pc:spChg chg="mod">
          <ac:chgData name="Charles Vin" userId="S::charles.vin.etu@univ-lille.fr::dedb1bfb-5aa9-4c0a-b480-0f5662c6c5a7" providerId="AD" clId="Web-{4FBFD5B5-EFB2-EE96-A345-E3E588FBE2E2}" dt="2022-02-21T19:09:28.999" v="1041" actId="20577"/>
          <ac:spMkLst>
            <pc:docMk/>
            <pc:sldMk cId="805888402" sldId="326"/>
            <ac:spMk id="2" creationId="{745553C3-F370-409A-ACA6-071E9A52B95C}"/>
          </ac:spMkLst>
        </pc:spChg>
        <pc:spChg chg="mod">
          <ac:chgData name="Charles Vin" userId="S::charles.vin.etu@univ-lille.fr::dedb1bfb-5aa9-4c0a-b480-0f5662c6c5a7" providerId="AD" clId="Web-{4FBFD5B5-EFB2-EE96-A345-E3E588FBE2E2}" dt="2022-02-21T18:59:53.001" v="936" actId="14100"/>
          <ac:spMkLst>
            <pc:docMk/>
            <pc:sldMk cId="805888402" sldId="326"/>
            <ac:spMk id="3" creationId="{31E3F1B6-AAED-470C-AEB1-CBA2BA4D550C}"/>
          </ac:spMkLst>
        </pc:spChg>
        <pc:spChg chg="add mod">
          <ac:chgData name="Charles Vin" userId="S::charles.vin.etu@univ-lille.fr::dedb1bfb-5aa9-4c0a-b480-0f5662c6c5a7" providerId="AD" clId="Web-{4FBFD5B5-EFB2-EE96-A345-E3E588FBE2E2}" dt="2022-02-21T19:04:01.288" v="1001" actId="1076"/>
          <ac:spMkLst>
            <pc:docMk/>
            <pc:sldMk cId="805888402" sldId="326"/>
            <ac:spMk id="4" creationId="{B3D2B9D0-7675-476F-BC16-B7F23917B557}"/>
          </ac:spMkLst>
        </pc:spChg>
      </pc:sldChg>
      <pc:sldChg chg="modSp modNotes">
        <pc:chgData name="Charles Vin" userId="S::charles.vin.etu@univ-lille.fr::dedb1bfb-5aa9-4c0a-b480-0f5662c6c5a7" providerId="AD" clId="Web-{4FBFD5B5-EFB2-EE96-A345-E3E588FBE2E2}" dt="2022-02-21T18:46:17.246" v="583"/>
        <pc:sldMkLst>
          <pc:docMk/>
          <pc:sldMk cId="3916849555" sldId="327"/>
        </pc:sldMkLst>
        <pc:spChg chg="mod">
          <ac:chgData name="Charles Vin" userId="S::charles.vin.etu@univ-lille.fr::dedb1bfb-5aa9-4c0a-b480-0f5662c6c5a7" providerId="AD" clId="Web-{4FBFD5B5-EFB2-EE96-A345-E3E588FBE2E2}" dt="2022-02-21T18:44:33.994" v="492" actId="20577"/>
          <ac:spMkLst>
            <pc:docMk/>
            <pc:sldMk cId="3916849555" sldId="327"/>
            <ac:spMk id="2" creationId="{619AB96C-E1C4-49C3-BF4D-C3A2A12847C8}"/>
          </ac:spMkLst>
        </pc:spChg>
      </pc:sldChg>
      <pc:sldChg chg="modSp modNotes">
        <pc:chgData name="Charles Vin" userId="S::charles.vin.etu@univ-lille.fr::dedb1bfb-5aa9-4c0a-b480-0f5662c6c5a7" providerId="AD" clId="Web-{4FBFD5B5-EFB2-EE96-A345-E3E588FBE2E2}" dt="2022-02-21T18:44:29.166" v="489" actId="20577"/>
        <pc:sldMkLst>
          <pc:docMk/>
          <pc:sldMk cId="1700363173" sldId="328"/>
        </pc:sldMkLst>
        <pc:spChg chg="mod">
          <ac:chgData name="Charles Vin" userId="S::charles.vin.etu@univ-lille.fr::dedb1bfb-5aa9-4c0a-b480-0f5662c6c5a7" providerId="AD" clId="Web-{4FBFD5B5-EFB2-EE96-A345-E3E588FBE2E2}" dt="2022-02-21T18:44:29.166" v="489" actId="20577"/>
          <ac:spMkLst>
            <pc:docMk/>
            <pc:sldMk cId="1700363173" sldId="328"/>
            <ac:spMk id="2" creationId="{43E592E7-603A-4361-B2C0-9AC242DD6B93}"/>
          </ac:spMkLst>
        </pc:spChg>
        <pc:spChg chg="mod">
          <ac:chgData name="Charles Vin" userId="S::charles.vin.etu@univ-lille.fr::dedb1bfb-5aa9-4c0a-b480-0f5662c6c5a7" providerId="AD" clId="Web-{4FBFD5B5-EFB2-EE96-A345-E3E588FBE2E2}" dt="2022-02-21T18:36:18.622" v="226" actId="20577"/>
          <ac:spMkLst>
            <pc:docMk/>
            <pc:sldMk cId="1700363173" sldId="328"/>
            <ac:spMk id="3" creationId="{29026D16-91E1-4207-8584-AA9FE368351E}"/>
          </ac:spMkLst>
        </pc:spChg>
        <pc:picChg chg="mod">
          <ac:chgData name="Charles Vin" userId="S::charles.vin.etu@univ-lille.fr::dedb1bfb-5aa9-4c0a-b480-0f5662c6c5a7" providerId="AD" clId="Web-{4FBFD5B5-EFB2-EE96-A345-E3E588FBE2E2}" dt="2022-02-21T18:44:28.916" v="484" actId="1076"/>
          <ac:picMkLst>
            <pc:docMk/>
            <pc:sldMk cId="1700363173" sldId="328"/>
            <ac:picMk id="4" creationId="{2439E71A-E20F-49B8-AAA4-CD6A1BAFD8A1}"/>
          </ac:picMkLst>
        </pc:picChg>
      </pc:sldChg>
      <pc:sldChg chg="addSp delSp modSp new mod modClrScheme chgLayout">
        <pc:chgData name="Charles Vin" userId="S::charles.vin.etu@univ-lille.fr::dedb1bfb-5aa9-4c0a-b480-0f5662c6c5a7" providerId="AD" clId="Web-{4FBFD5B5-EFB2-EE96-A345-E3E588FBE2E2}" dt="2022-02-21T18:31:58.647" v="153"/>
        <pc:sldMkLst>
          <pc:docMk/>
          <pc:sldMk cId="3594928340" sldId="329"/>
        </pc:sldMkLst>
        <pc:spChg chg="del">
          <ac:chgData name="Charles Vin" userId="S::charles.vin.etu@univ-lille.fr::dedb1bfb-5aa9-4c0a-b480-0f5662c6c5a7" providerId="AD" clId="Web-{4FBFD5B5-EFB2-EE96-A345-E3E588FBE2E2}" dt="2022-02-21T18:31:42.288" v="148"/>
          <ac:spMkLst>
            <pc:docMk/>
            <pc:sldMk cId="3594928340" sldId="329"/>
            <ac:spMk id="2" creationId="{6F85B26D-EC20-4857-8E56-4CC1F52DFEDC}"/>
          </ac:spMkLst>
        </pc:spChg>
        <pc:spChg chg="del">
          <ac:chgData name="Charles Vin" userId="S::charles.vin.etu@univ-lille.fr::dedb1bfb-5aa9-4c0a-b480-0f5662c6c5a7" providerId="AD" clId="Web-{4FBFD5B5-EFB2-EE96-A345-E3E588FBE2E2}" dt="2022-02-21T18:31:42.288" v="148"/>
          <ac:spMkLst>
            <pc:docMk/>
            <pc:sldMk cId="3594928340" sldId="329"/>
            <ac:spMk id="3" creationId="{964D39B2-D3F3-45ED-9D4E-69B8A5728217}"/>
          </ac:spMkLst>
        </pc:spChg>
        <pc:spChg chg="mod ord">
          <ac:chgData name="Charles Vin" userId="S::charles.vin.etu@univ-lille.fr::dedb1bfb-5aa9-4c0a-b480-0f5662c6c5a7" providerId="AD" clId="Web-{4FBFD5B5-EFB2-EE96-A345-E3E588FBE2E2}" dt="2022-02-21T18:31:58.647" v="153"/>
          <ac:spMkLst>
            <pc:docMk/>
            <pc:sldMk cId="3594928340" sldId="329"/>
            <ac:spMk id="4" creationId="{FAD39417-80EC-4C45-9D5B-D83128B5CE03}"/>
          </ac:spMkLst>
        </pc:spChg>
        <pc:spChg chg="del">
          <ac:chgData name="Charles Vin" userId="S::charles.vin.etu@univ-lille.fr::dedb1bfb-5aa9-4c0a-b480-0f5662c6c5a7" providerId="AD" clId="Web-{4FBFD5B5-EFB2-EE96-A345-E3E588FBE2E2}" dt="2022-02-21T18:31:42.288" v="148"/>
          <ac:spMkLst>
            <pc:docMk/>
            <pc:sldMk cId="3594928340" sldId="329"/>
            <ac:spMk id="5" creationId="{1C18BC51-87F9-4B3E-BB4B-5AEB282143E8}"/>
          </ac:spMkLst>
        </pc:spChg>
        <pc:spChg chg="add mod ord">
          <ac:chgData name="Charles Vin" userId="S::charles.vin.etu@univ-lille.fr::dedb1bfb-5aa9-4c0a-b480-0f5662c6c5a7" providerId="AD" clId="Web-{4FBFD5B5-EFB2-EE96-A345-E3E588FBE2E2}" dt="2022-02-21T18:31:58.647" v="153"/>
          <ac:spMkLst>
            <pc:docMk/>
            <pc:sldMk cId="3594928340" sldId="329"/>
            <ac:spMk id="6" creationId="{B04DD1A0-F234-4753-9353-5E3019600469}"/>
          </ac:spMkLst>
        </pc:spChg>
        <pc:spChg chg="add mod ord">
          <ac:chgData name="Charles Vin" userId="S::charles.vin.etu@univ-lille.fr::dedb1bfb-5aa9-4c0a-b480-0f5662c6c5a7" providerId="AD" clId="Web-{4FBFD5B5-EFB2-EE96-A345-E3E588FBE2E2}" dt="2022-02-21T18:31:58.647" v="153"/>
          <ac:spMkLst>
            <pc:docMk/>
            <pc:sldMk cId="3594928340" sldId="329"/>
            <ac:spMk id="7" creationId="{ED87E6E1-C08D-459D-8821-195534C8BD30}"/>
          </ac:spMkLst>
        </pc:spChg>
      </pc:sldChg>
      <pc:sldChg chg="delSp modSp new mod modClrScheme chgLayout">
        <pc:chgData name="Charles Vin" userId="S::charles.vin.etu@univ-lille.fr::dedb1bfb-5aa9-4c0a-b480-0f5662c6c5a7" providerId="AD" clId="Web-{4FBFD5B5-EFB2-EE96-A345-E3E588FBE2E2}" dt="2022-02-21T18:32:10.523" v="160" actId="20577"/>
        <pc:sldMkLst>
          <pc:docMk/>
          <pc:sldMk cId="13403978" sldId="330"/>
        </pc:sldMkLst>
        <pc:spChg chg="mod ord">
          <ac:chgData name="Charles Vin" userId="S::charles.vin.etu@univ-lille.fr::dedb1bfb-5aa9-4c0a-b480-0f5662c6c5a7" providerId="AD" clId="Web-{4FBFD5B5-EFB2-EE96-A345-E3E588FBE2E2}" dt="2022-02-21T18:32:10.523" v="160" actId="20577"/>
          <ac:spMkLst>
            <pc:docMk/>
            <pc:sldMk cId="13403978" sldId="330"/>
            <ac:spMk id="2" creationId="{9A0FA7CF-F74A-4CCE-B5BD-908ABB5644C9}"/>
          </ac:spMkLst>
        </pc:spChg>
        <pc:spChg chg="del">
          <ac:chgData name="Charles Vin" userId="S::charles.vin.etu@univ-lille.fr::dedb1bfb-5aa9-4c0a-b480-0f5662c6c5a7" providerId="AD" clId="Web-{4FBFD5B5-EFB2-EE96-A345-E3E588FBE2E2}" dt="2022-02-21T18:32:05.460" v="155"/>
          <ac:spMkLst>
            <pc:docMk/>
            <pc:sldMk cId="13403978" sldId="330"/>
            <ac:spMk id="3" creationId="{5D35941A-927C-4868-8FD2-2E3BADB0D476}"/>
          </ac:spMkLst>
        </pc:spChg>
        <pc:spChg chg="del">
          <ac:chgData name="Charles Vin" userId="S::charles.vin.etu@univ-lille.fr::dedb1bfb-5aa9-4c0a-b480-0f5662c6c5a7" providerId="AD" clId="Web-{4FBFD5B5-EFB2-EE96-A345-E3E588FBE2E2}" dt="2022-02-21T18:32:05.460" v="155"/>
          <ac:spMkLst>
            <pc:docMk/>
            <pc:sldMk cId="13403978" sldId="330"/>
            <ac:spMk id="4" creationId="{FD1C05F1-D59D-4FFB-8F66-B53FBFCBD29B}"/>
          </ac:spMkLst>
        </pc:spChg>
      </pc:sldChg>
      <pc:sldChg chg="delSp modSp new mod modClrScheme chgLayout">
        <pc:chgData name="Charles Vin" userId="S::charles.vin.etu@univ-lille.fr::dedb1bfb-5aa9-4c0a-b480-0f5662c6c5a7" providerId="AD" clId="Web-{4FBFD5B5-EFB2-EE96-A345-E3E588FBE2E2}" dt="2022-02-21T18:35:46.840" v="221" actId="20577"/>
        <pc:sldMkLst>
          <pc:docMk/>
          <pc:sldMk cId="102818950" sldId="331"/>
        </pc:sldMkLst>
        <pc:spChg chg="mod ord">
          <ac:chgData name="Charles Vin" userId="S::charles.vin.etu@univ-lille.fr::dedb1bfb-5aa9-4c0a-b480-0f5662c6c5a7" providerId="AD" clId="Web-{4FBFD5B5-EFB2-EE96-A345-E3E588FBE2E2}" dt="2022-02-21T18:32:30.742" v="171" actId="20577"/>
          <ac:spMkLst>
            <pc:docMk/>
            <pc:sldMk cId="102818950" sldId="331"/>
            <ac:spMk id="2" creationId="{503B420F-78F0-4737-92E4-7C3174C85CDF}"/>
          </ac:spMkLst>
        </pc:spChg>
        <pc:spChg chg="del">
          <ac:chgData name="Charles Vin" userId="S::charles.vin.etu@univ-lille.fr::dedb1bfb-5aa9-4c0a-b480-0f5662c6c5a7" providerId="AD" clId="Web-{4FBFD5B5-EFB2-EE96-A345-E3E588FBE2E2}" dt="2022-02-21T18:32:21.023" v="162"/>
          <ac:spMkLst>
            <pc:docMk/>
            <pc:sldMk cId="102818950" sldId="331"/>
            <ac:spMk id="3" creationId="{75557CA1-4173-4CAB-83CC-831AB11540E0}"/>
          </ac:spMkLst>
        </pc:spChg>
        <pc:spChg chg="mod ord">
          <ac:chgData name="Charles Vin" userId="S::charles.vin.etu@univ-lille.fr::dedb1bfb-5aa9-4c0a-b480-0f5662c6c5a7" providerId="AD" clId="Web-{4FBFD5B5-EFB2-EE96-A345-E3E588FBE2E2}" dt="2022-02-21T18:35:46.840" v="221" actId="20577"/>
          <ac:spMkLst>
            <pc:docMk/>
            <pc:sldMk cId="102818950" sldId="331"/>
            <ac:spMk id="4" creationId="{DBE26804-1D58-4F55-BD81-5A3FCED09BE6}"/>
          </ac:spMkLst>
        </pc:spChg>
      </pc:sldChg>
      <pc:sldChg chg="delSp modSp add mod replId modClrScheme chgLayout">
        <pc:chgData name="Charles Vin" userId="S::charles.vin.etu@univ-lille.fr::dedb1bfb-5aa9-4c0a-b480-0f5662c6c5a7" providerId="AD" clId="Web-{4FBFD5B5-EFB2-EE96-A345-E3E588FBE2E2}" dt="2022-02-21T19:16:35.603" v="1244" actId="20577"/>
        <pc:sldMkLst>
          <pc:docMk/>
          <pc:sldMk cId="2468110819" sldId="332"/>
        </pc:sldMkLst>
        <pc:spChg chg="mod ord">
          <ac:chgData name="Charles Vin" userId="S::charles.vin.etu@univ-lille.fr::dedb1bfb-5aa9-4c0a-b480-0f5662c6c5a7" providerId="AD" clId="Web-{4FBFD5B5-EFB2-EE96-A345-E3E588FBE2E2}" dt="2022-02-21T19:16:35.603" v="1244" actId="20577"/>
          <ac:spMkLst>
            <pc:docMk/>
            <pc:sldMk cId="2468110819" sldId="332"/>
            <ac:spMk id="2" creationId="{745553C3-F370-409A-ACA6-071E9A52B95C}"/>
          </ac:spMkLst>
        </pc:spChg>
        <pc:spChg chg="mod ord">
          <ac:chgData name="Charles Vin" userId="S::charles.vin.etu@univ-lille.fr::dedb1bfb-5aa9-4c0a-b480-0f5662c6c5a7" providerId="AD" clId="Web-{4FBFD5B5-EFB2-EE96-A345-E3E588FBE2E2}" dt="2022-02-21T19:14:40.491" v="1189"/>
          <ac:spMkLst>
            <pc:docMk/>
            <pc:sldMk cId="2468110819" sldId="332"/>
            <ac:spMk id="3" creationId="{31E3F1B6-AAED-470C-AEB1-CBA2BA4D550C}"/>
          </ac:spMkLst>
        </pc:spChg>
        <pc:spChg chg="del">
          <ac:chgData name="Charles Vin" userId="S::charles.vin.etu@univ-lille.fr::dedb1bfb-5aa9-4c0a-b480-0f5662c6c5a7" providerId="AD" clId="Web-{4FBFD5B5-EFB2-EE96-A345-E3E588FBE2E2}" dt="2022-02-21T19:14:47.225" v="1191"/>
          <ac:spMkLst>
            <pc:docMk/>
            <pc:sldMk cId="2468110819" sldId="332"/>
            <ac:spMk id="4" creationId="{B3D2B9D0-7675-476F-BC16-B7F23917B557}"/>
          </ac:spMkLst>
        </pc:spChg>
      </pc:sldChg>
    </pc:docChg>
  </pc:docChgLst>
  <pc:docChgLst>
    <pc:chgData name="Charles Vin" userId="S::charles.vin.etu@univ-lille.fr::dedb1bfb-5aa9-4c0a-b480-0f5662c6c5a7" providerId="AD" clId="Web-{4143F3FB-C84E-2DE6-9F4F-67635167453F}"/>
    <pc:docChg chg="modSld">
      <pc:chgData name="Charles Vin" userId="S::charles.vin.etu@univ-lille.fr::dedb1bfb-5aa9-4c0a-b480-0f5662c6c5a7" providerId="AD" clId="Web-{4143F3FB-C84E-2DE6-9F4F-67635167453F}" dt="2022-02-21T19:57:43.366" v="725"/>
      <pc:docMkLst>
        <pc:docMk/>
      </pc:docMkLst>
      <pc:sldChg chg="modNotes">
        <pc:chgData name="Charles Vin" userId="S::charles.vin.etu@univ-lille.fr::dedb1bfb-5aa9-4c0a-b480-0f5662c6c5a7" providerId="AD" clId="Web-{4143F3FB-C84E-2DE6-9F4F-67635167453F}" dt="2022-02-21T19:46:20.629" v="80"/>
        <pc:sldMkLst>
          <pc:docMk/>
          <pc:sldMk cId="3249382788" sldId="315"/>
        </pc:sldMkLst>
      </pc:sldChg>
      <pc:sldChg chg="modNotes">
        <pc:chgData name="Charles Vin" userId="S::charles.vin.etu@univ-lille.fr::dedb1bfb-5aa9-4c0a-b480-0f5662c6c5a7" providerId="AD" clId="Web-{4143F3FB-C84E-2DE6-9F4F-67635167453F}" dt="2022-02-21T19:57:34.350" v="567"/>
        <pc:sldMkLst>
          <pc:docMk/>
          <pc:sldMk cId="3789319953" sldId="316"/>
        </pc:sldMkLst>
      </pc:sldChg>
      <pc:sldChg chg="modNotes">
        <pc:chgData name="Charles Vin" userId="S::charles.vin.etu@univ-lille.fr::dedb1bfb-5aa9-4c0a-b480-0f5662c6c5a7" providerId="AD" clId="Web-{4143F3FB-C84E-2DE6-9F4F-67635167453F}" dt="2022-02-21T19:57:35.429" v="592"/>
        <pc:sldMkLst>
          <pc:docMk/>
          <pc:sldMk cId="260721096" sldId="318"/>
        </pc:sldMkLst>
      </pc:sldChg>
      <pc:sldChg chg="modNotes">
        <pc:chgData name="Charles Vin" userId="S::charles.vin.etu@univ-lille.fr::dedb1bfb-5aa9-4c0a-b480-0f5662c6c5a7" providerId="AD" clId="Web-{4143F3FB-C84E-2DE6-9F4F-67635167453F}" dt="2022-02-21T19:57:43.366" v="725"/>
        <pc:sldMkLst>
          <pc:docMk/>
          <pc:sldMk cId="2126839286" sldId="323"/>
        </pc:sldMkLst>
      </pc:sldChg>
      <pc:sldChg chg="modSp">
        <pc:chgData name="Charles Vin" userId="S::charles.vin.etu@univ-lille.fr::dedb1bfb-5aa9-4c0a-b480-0f5662c6c5a7" providerId="AD" clId="Web-{4143F3FB-C84E-2DE6-9F4F-67635167453F}" dt="2022-02-21T19:36:49.249" v="0" actId="14100"/>
        <pc:sldMkLst>
          <pc:docMk/>
          <pc:sldMk cId="3654164337" sldId="325"/>
        </pc:sldMkLst>
        <pc:spChg chg="mod">
          <ac:chgData name="Charles Vin" userId="S::charles.vin.etu@univ-lille.fr::dedb1bfb-5aa9-4c0a-b480-0f5662c6c5a7" providerId="AD" clId="Web-{4143F3FB-C84E-2DE6-9F4F-67635167453F}" dt="2022-02-21T19:36:49.249" v="0" actId="14100"/>
          <ac:spMkLst>
            <pc:docMk/>
            <pc:sldMk cId="3654164337" sldId="325"/>
            <ac:spMk id="2" creationId="{FF411EEA-4C5A-466D-BD93-9A23E6E0EFBF}"/>
          </ac:spMkLst>
        </pc:spChg>
      </pc:sldChg>
      <pc:sldChg chg="modNotes">
        <pc:chgData name="Charles Vin" userId="S::charles.vin.etu@univ-lille.fr::dedb1bfb-5aa9-4c0a-b480-0f5662c6c5a7" providerId="AD" clId="Web-{4143F3FB-C84E-2DE6-9F4F-67635167453F}" dt="2022-02-21T19:57:40.179" v="654"/>
        <pc:sldMkLst>
          <pc:docMk/>
          <pc:sldMk cId="102818950" sldId="331"/>
        </pc:sldMkLst>
      </pc:sldChg>
    </pc:docChg>
  </pc:docChgLst>
  <pc:docChgLst>
    <pc:chgData name="Utilisateur invité" userId="S::urn:spo:anon#e023445b07b4ed7f2caf069158b215db7df2500981f91ddb0f70fc9bf7142b27::" providerId="AD" clId="Web-{B4D0B414-D6C1-D4CC-FBE3-CA28A42D50D1}"/>
    <pc:docChg chg="modSld">
      <pc:chgData name="Utilisateur invité" userId="S::urn:spo:anon#e023445b07b4ed7f2caf069158b215db7df2500981f91ddb0f70fc9bf7142b27::" providerId="AD" clId="Web-{B4D0B414-D6C1-D4CC-FBE3-CA28A42D50D1}" dt="2022-02-22T07:33:11.347" v="36" actId="1076"/>
      <pc:docMkLst>
        <pc:docMk/>
      </pc:docMkLst>
      <pc:sldChg chg="delSp modSp">
        <pc:chgData name="Utilisateur invité" userId="S::urn:spo:anon#e023445b07b4ed7f2caf069158b215db7df2500981f91ddb0f70fc9bf7142b27::" providerId="AD" clId="Web-{B4D0B414-D6C1-D4CC-FBE3-CA28A42D50D1}" dt="2022-02-22T07:30:38.921" v="8" actId="1076"/>
        <pc:sldMkLst>
          <pc:docMk/>
          <pc:sldMk cId="260721096" sldId="318"/>
        </pc:sldMkLst>
        <pc:spChg chg="del mod">
          <ac:chgData name="Utilisateur invité" userId="S::urn:spo:anon#e023445b07b4ed7f2caf069158b215db7df2500981f91ddb0f70fc9bf7142b27::" providerId="AD" clId="Web-{B4D0B414-D6C1-D4CC-FBE3-CA28A42D50D1}" dt="2022-02-22T07:29:29.826" v="5"/>
          <ac:spMkLst>
            <pc:docMk/>
            <pc:sldMk cId="260721096" sldId="318"/>
            <ac:spMk id="2" creationId="{EF22CB81-FB5C-4AA0-ABC6-F4D541C4D377}"/>
          </ac:spMkLst>
        </pc:spChg>
        <pc:spChg chg="mod">
          <ac:chgData name="Utilisateur invité" userId="S::urn:spo:anon#e023445b07b4ed7f2caf069158b215db7df2500981f91ddb0f70fc9bf7142b27::" providerId="AD" clId="Web-{B4D0B414-D6C1-D4CC-FBE3-CA28A42D50D1}" dt="2022-02-22T07:30:38.921" v="8" actId="1076"/>
          <ac:spMkLst>
            <pc:docMk/>
            <pc:sldMk cId="260721096" sldId="318"/>
            <ac:spMk id="3" creationId="{B0487FFF-3A6E-4E20-9100-540CED479E11}"/>
          </ac:spMkLst>
        </pc:spChg>
        <pc:spChg chg="mod">
          <ac:chgData name="Utilisateur invité" userId="S::urn:spo:anon#e023445b07b4ed7f2caf069158b215db7df2500981f91ddb0f70fc9bf7142b27::" providerId="AD" clId="Web-{B4D0B414-D6C1-D4CC-FBE3-CA28A42D50D1}" dt="2022-02-22T07:29:27.248" v="3" actId="20577"/>
          <ac:spMkLst>
            <pc:docMk/>
            <pc:sldMk cId="260721096" sldId="318"/>
            <ac:spMk id="6" creationId="{6717197B-FB14-47A5-A1DF-018A2DC762D7}"/>
          </ac:spMkLst>
        </pc:spChg>
      </pc:sldChg>
      <pc:sldChg chg="modSp modNotes">
        <pc:chgData name="Utilisateur invité" userId="S::urn:spo:anon#e023445b07b4ed7f2caf069158b215db7df2500981f91ddb0f70fc9bf7142b27::" providerId="AD" clId="Web-{B4D0B414-D6C1-D4CC-FBE3-CA28A42D50D1}" dt="2022-02-22T07:33:11.347" v="36" actId="1076"/>
        <pc:sldMkLst>
          <pc:docMk/>
          <pc:sldMk cId="102818950" sldId="331"/>
        </pc:sldMkLst>
        <pc:spChg chg="mod">
          <ac:chgData name="Utilisateur invité" userId="S::urn:spo:anon#e023445b07b4ed7f2caf069158b215db7df2500981f91ddb0f70fc9bf7142b27::" providerId="AD" clId="Web-{B4D0B414-D6C1-D4CC-FBE3-CA28A42D50D1}" dt="2022-02-22T07:33:11.347" v="36" actId="1076"/>
          <ac:spMkLst>
            <pc:docMk/>
            <pc:sldMk cId="102818950" sldId="331"/>
            <ac:spMk id="3" creationId="{B301C935-BE8F-4D91-BFB2-6582179E9753}"/>
          </ac:spMkLst>
        </pc:spChg>
        <pc:spChg chg="mod">
          <ac:chgData name="Utilisateur invité" userId="S::urn:spo:anon#e023445b07b4ed7f2caf069158b215db7df2500981f91ddb0f70fc9bf7142b27::" providerId="AD" clId="Web-{B4D0B414-D6C1-D4CC-FBE3-CA28A42D50D1}" dt="2022-02-22T07:33:08.675" v="35" actId="20577"/>
          <ac:spMkLst>
            <pc:docMk/>
            <pc:sldMk cId="102818950" sldId="331"/>
            <ac:spMk id="4" creationId="{DBE26804-1D58-4F55-BD81-5A3FCED09BE6}"/>
          </ac:spMkLst>
        </pc:spChg>
      </pc:sldChg>
    </pc:docChg>
  </pc:docChgLst>
  <pc:docChgLst>
    <pc:chgData name="Charles Vin" userId="dedb1bfb-5aa9-4c0a-b480-0f5662c6c5a7" providerId="ADAL" clId="{8EF6DC43-FDAA-41F0-ADCE-173249DEFA00}"/>
    <pc:docChg chg="undo redo custSel addSld delSld modSld sldOrd delMainMaster addSection delSection modSection">
      <pc:chgData name="Charles Vin" userId="dedb1bfb-5aa9-4c0a-b480-0f5662c6c5a7" providerId="ADAL" clId="{8EF6DC43-FDAA-41F0-ADCE-173249DEFA00}" dt="2022-02-22T09:33:58.471" v="2272" actId="14100"/>
      <pc:docMkLst>
        <pc:docMk/>
      </pc:docMkLst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56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57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58"/>
        </pc:sldMkLst>
      </pc:sldChg>
      <pc:sldChg chg="modSp 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59"/>
        </pc:sldMkLst>
        <pc:spChg chg="mod">
          <ac:chgData name="Charles Vin" userId="dedb1bfb-5aa9-4c0a-b480-0f5662c6c5a7" providerId="ADAL" clId="{8EF6DC43-FDAA-41F0-ADCE-173249DEFA00}" dt="2022-02-20T10:22:10.234" v="0" actId="1076"/>
          <ac:spMkLst>
            <pc:docMk/>
            <pc:sldMk cId="0" sldId="259"/>
            <ac:spMk id="259" creationId="{00000000-0000-0000-0000-000000000000}"/>
          </ac:spMkLst>
        </pc:spChg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0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1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2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3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4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5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6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7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8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69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0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1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2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3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4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5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6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7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8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79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0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1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2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3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4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5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6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7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8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89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0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1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2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3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4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5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6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7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8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299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0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1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2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3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4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5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6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7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8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09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10"/>
        </pc:sldMkLst>
      </pc:sldChg>
      <pc:sldChg chg="del mod modShow">
        <pc:chgData name="Charles Vin" userId="dedb1bfb-5aa9-4c0a-b480-0f5662c6c5a7" providerId="ADAL" clId="{8EF6DC43-FDAA-41F0-ADCE-173249DEFA00}" dt="2022-02-22T08:53:31.113" v="2228" actId="47"/>
        <pc:sldMkLst>
          <pc:docMk/>
          <pc:sldMk cId="0" sldId="311"/>
        </pc:sldMkLst>
      </pc:sldChg>
      <pc:sldChg chg="new ord">
        <pc:chgData name="Charles Vin" userId="dedb1bfb-5aa9-4c0a-b480-0f5662c6c5a7" providerId="ADAL" clId="{8EF6DC43-FDAA-41F0-ADCE-173249DEFA00}" dt="2022-02-20T10:26:48.486" v="14"/>
        <pc:sldMkLst>
          <pc:docMk/>
          <pc:sldMk cId="2649413258" sldId="312"/>
        </pc:sldMkLst>
      </pc:sldChg>
      <pc:sldChg chg="addSp delSp modSp new del mod ord modClrScheme chgLayout">
        <pc:chgData name="Charles Vin" userId="dedb1bfb-5aa9-4c0a-b480-0f5662c6c5a7" providerId="ADAL" clId="{8EF6DC43-FDAA-41F0-ADCE-173249DEFA00}" dt="2022-02-22T08:06:39.206" v="2159" actId="2696"/>
        <pc:sldMkLst>
          <pc:docMk/>
          <pc:sldMk cId="1202226339" sldId="313"/>
        </pc:sldMkLst>
        <pc:spChg chg="del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2" creationId="{29E21F13-6ED2-4499-9B4F-D1CD4BF79E1F}"/>
          </ac:spMkLst>
        </pc:spChg>
        <pc:spChg chg="del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3" creationId="{F62B9649-26EC-42EA-BD04-DE303B0B07B2}"/>
          </ac:spMkLst>
        </pc:spChg>
        <pc:spChg chg="del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4" creationId="{BD4162CF-9798-4187-8169-D6C18F26751F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5" creationId="{B028F5B3-A028-4D53-B9D9-9A279B0B1BC4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6" creationId="{5D0C9C80-2D2D-4CCA-97C6-AE92DDA951F8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7" creationId="{FCF38E47-C449-4620-96E8-A1FD52346250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8" creationId="{86DEDD26-2EB6-4AE1-834B-55FD4ADA6AC2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9" creationId="{20EEFD42-A923-4CA9-A1E0-D658CEAF8076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10" creationId="{C654C097-A795-4D93-95C2-7102DC3DBF35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11" creationId="{2C1935E3-8075-401B-BF4E-EFB554721236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12" creationId="{921F59DA-A348-4A61-953D-3CBC6A860365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13" creationId="{AC7733D8-52BC-4E20-A387-4950A690B211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14" creationId="{38A49B39-9D21-41D4-A175-03F26B21665B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15" creationId="{AE1AEF7C-9AE3-4A13-81A7-5B3186B8567C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16" creationId="{027628C7-CB7C-4649-BABE-3A702B001007}"/>
          </ac:spMkLst>
        </pc:spChg>
        <pc:spChg chg="add mod ord">
          <ac:chgData name="Charles Vin" userId="dedb1bfb-5aa9-4c0a-b480-0f5662c6c5a7" providerId="ADAL" clId="{8EF6DC43-FDAA-41F0-ADCE-173249DEFA00}" dt="2022-02-20T10:26:33.756" v="6" actId="700"/>
          <ac:spMkLst>
            <pc:docMk/>
            <pc:sldMk cId="1202226339" sldId="313"/>
            <ac:spMk id="17" creationId="{F4C63AFA-E3D5-4049-B024-1B756F8B3259}"/>
          </ac:spMkLst>
        </pc:spChg>
      </pc:sldChg>
      <pc:sldChg chg="addSp delSp modSp new mod modClrScheme chgLayout modNotesTx">
        <pc:chgData name="Charles Vin" userId="dedb1bfb-5aa9-4c0a-b480-0f5662c6c5a7" providerId="ADAL" clId="{8EF6DC43-FDAA-41F0-ADCE-173249DEFA00}" dt="2022-02-22T08:08:01.214" v="2160" actId="20577"/>
        <pc:sldMkLst>
          <pc:docMk/>
          <pc:sldMk cId="4271447026" sldId="314"/>
        </pc:sldMkLst>
        <pc:spChg chg="del mod ord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2" creationId="{D98EEAD8-78D3-4889-B3DE-058F14A74244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3" creationId="{022A0290-16A7-4492-BB97-FCB7029C8D97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4" creationId="{4981ECF3-81D6-4353-A796-DCD98CF5BC47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5" creationId="{3235445E-C85E-43DF-8EB5-9732277A6DB4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6" creationId="{8E28B644-0E19-4677-B597-D927DDA0D8EA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7" creationId="{26E1176C-3D75-4EAD-8034-06E50998F05A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8" creationId="{FA953188-2AA2-451C-A7C1-FF29A1114B44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9" creationId="{2BBCA8F6-10DD-4553-8CFB-CB9B66ED8241}"/>
          </ac:spMkLst>
        </pc:spChg>
        <pc:spChg chg="del mod ord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10" creationId="{396FA32A-DC41-45C3-86D8-3B35B1CAE4EC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11" creationId="{BCFDC714-E813-49BE-8542-B217A898F7D2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12" creationId="{FC07F7A9-D72C-4B93-AEAF-20C09026F083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13" creationId="{56B7E4D0-F041-46CB-AF54-638890DD1BA6}"/>
          </ac:spMkLst>
        </pc:spChg>
        <pc:spChg chg="del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14" creationId="{3188A5A3-C850-4D41-A347-B892588C6A34}"/>
          </ac:spMkLst>
        </pc:spChg>
        <pc:spChg chg="add mod ord">
          <ac:chgData name="Charles Vin" userId="dedb1bfb-5aa9-4c0a-b480-0f5662c6c5a7" providerId="ADAL" clId="{8EF6DC43-FDAA-41F0-ADCE-173249DEFA00}" dt="2022-02-20T10:28:07.661" v="34" actId="20577"/>
          <ac:spMkLst>
            <pc:docMk/>
            <pc:sldMk cId="4271447026" sldId="314"/>
            <ac:spMk id="15" creationId="{0947D423-F932-45ED-A1D2-2EB928652633}"/>
          </ac:spMkLst>
        </pc:spChg>
        <pc:spChg chg="add mod ord">
          <ac:chgData name="Charles Vin" userId="dedb1bfb-5aa9-4c0a-b480-0f5662c6c5a7" providerId="ADAL" clId="{8EF6DC43-FDAA-41F0-ADCE-173249DEFA00}" dt="2022-02-20T10:28:01.188" v="19" actId="700"/>
          <ac:spMkLst>
            <pc:docMk/>
            <pc:sldMk cId="4271447026" sldId="314"/>
            <ac:spMk id="16" creationId="{086317A6-5C54-46D8-BFED-60EB8DD37F47}"/>
          </ac:spMkLst>
        </pc:spChg>
      </pc:sldChg>
      <pc:sldChg chg="delSp modSp new mod modClrScheme chgLayout modNotesTx">
        <pc:chgData name="Charles Vin" userId="dedb1bfb-5aa9-4c0a-b480-0f5662c6c5a7" providerId="ADAL" clId="{8EF6DC43-FDAA-41F0-ADCE-173249DEFA00}" dt="2022-02-22T09:03:00.043" v="2255" actId="20577"/>
        <pc:sldMkLst>
          <pc:docMk/>
          <pc:sldMk cId="3249382788" sldId="315"/>
        </pc:sldMkLst>
        <pc:spChg chg="del">
          <ac:chgData name="Charles Vin" userId="dedb1bfb-5aa9-4c0a-b480-0f5662c6c5a7" providerId="ADAL" clId="{8EF6DC43-FDAA-41F0-ADCE-173249DEFA00}" dt="2022-02-20T10:43:13.832" v="279" actId="700"/>
          <ac:spMkLst>
            <pc:docMk/>
            <pc:sldMk cId="3249382788" sldId="315"/>
            <ac:spMk id="2" creationId="{721F1C24-B042-4A9D-9A3B-78844E6BFEA8}"/>
          </ac:spMkLst>
        </pc:spChg>
        <pc:spChg chg="mod ord">
          <ac:chgData name="Charles Vin" userId="dedb1bfb-5aa9-4c0a-b480-0f5662c6c5a7" providerId="ADAL" clId="{8EF6DC43-FDAA-41F0-ADCE-173249DEFA00}" dt="2022-02-20T10:43:13.832" v="279" actId="700"/>
          <ac:spMkLst>
            <pc:docMk/>
            <pc:sldMk cId="3249382788" sldId="315"/>
            <ac:spMk id="3" creationId="{D6976631-8383-4F50-86F3-D317E4AD8BCF}"/>
          </ac:spMkLst>
        </pc:spChg>
      </pc:sldChg>
      <pc:sldChg chg="modSp new mod modClrScheme chgLayout">
        <pc:chgData name="Charles Vin" userId="dedb1bfb-5aa9-4c0a-b480-0f5662c6c5a7" providerId="ADAL" clId="{8EF6DC43-FDAA-41F0-ADCE-173249DEFA00}" dt="2022-02-20T12:00:51.240" v="1816" actId="113"/>
        <pc:sldMkLst>
          <pc:docMk/>
          <pc:sldMk cId="3789319953" sldId="316"/>
        </pc:sldMkLst>
        <pc:spChg chg="mod ord">
          <ac:chgData name="Charles Vin" userId="dedb1bfb-5aa9-4c0a-b480-0f5662c6c5a7" providerId="ADAL" clId="{8EF6DC43-FDAA-41F0-ADCE-173249DEFA00}" dt="2022-02-20T12:00:51.240" v="1816" actId="113"/>
          <ac:spMkLst>
            <pc:docMk/>
            <pc:sldMk cId="3789319953" sldId="316"/>
            <ac:spMk id="2" creationId="{16B5605E-8333-416A-A14F-27FBFD22CE23}"/>
          </ac:spMkLst>
        </pc:spChg>
        <pc:spChg chg="mod ord">
          <ac:chgData name="Charles Vin" userId="dedb1bfb-5aa9-4c0a-b480-0f5662c6c5a7" providerId="ADAL" clId="{8EF6DC43-FDAA-41F0-ADCE-173249DEFA00}" dt="2022-02-20T10:43:29.336" v="280" actId="700"/>
          <ac:spMkLst>
            <pc:docMk/>
            <pc:sldMk cId="3789319953" sldId="316"/>
            <ac:spMk id="3" creationId="{13C37769-42E1-458F-A607-26049F897D2C}"/>
          </ac:spMkLst>
        </pc:spChg>
      </pc:sldChg>
      <pc:sldChg chg="addSp delSp modSp new add del mod modShow">
        <pc:chgData name="Charles Vin" userId="dedb1bfb-5aa9-4c0a-b480-0f5662c6c5a7" providerId="ADAL" clId="{8EF6DC43-FDAA-41F0-ADCE-173249DEFA00}" dt="2022-02-22T08:53:47.901" v="2233" actId="729"/>
        <pc:sldMkLst>
          <pc:docMk/>
          <pc:sldMk cId="1445708548" sldId="317"/>
        </pc:sldMkLst>
        <pc:spChg chg="del">
          <ac:chgData name="Charles Vin" userId="dedb1bfb-5aa9-4c0a-b480-0f5662c6c5a7" providerId="ADAL" clId="{8EF6DC43-FDAA-41F0-ADCE-173249DEFA00}" dt="2022-02-20T10:34:27.665" v="114" actId="478"/>
          <ac:spMkLst>
            <pc:docMk/>
            <pc:sldMk cId="1445708548" sldId="317"/>
            <ac:spMk id="2" creationId="{B97A7FA3-7D0B-48C8-9D0E-B3B05916E209}"/>
          </ac:spMkLst>
        </pc:spChg>
        <pc:spChg chg="mod">
          <ac:chgData name="Charles Vin" userId="dedb1bfb-5aa9-4c0a-b480-0f5662c6c5a7" providerId="ADAL" clId="{8EF6DC43-FDAA-41F0-ADCE-173249DEFA00}" dt="2022-02-20T10:34:23.090" v="111" actId="20577"/>
          <ac:spMkLst>
            <pc:docMk/>
            <pc:sldMk cId="1445708548" sldId="317"/>
            <ac:spMk id="3" creationId="{83762497-BD01-4CC1-8D72-C15D2824ADE8}"/>
          </ac:spMkLst>
        </pc:spChg>
        <pc:spChg chg="add del">
          <ac:chgData name="Charles Vin" userId="dedb1bfb-5aa9-4c0a-b480-0f5662c6c5a7" providerId="ADAL" clId="{8EF6DC43-FDAA-41F0-ADCE-173249DEFA00}" dt="2022-02-20T10:34:25.678" v="113"/>
          <ac:spMkLst>
            <pc:docMk/>
            <pc:sldMk cId="1445708548" sldId="317"/>
            <ac:spMk id="4" creationId="{9E55EDBB-34A0-4AB0-BB8D-632ADBA0FCAA}"/>
          </ac:spMkLst>
        </pc:spChg>
        <pc:spChg chg="add del">
          <ac:chgData name="Charles Vin" userId="dedb1bfb-5aa9-4c0a-b480-0f5662c6c5a7" providerId="ADAL" clId="{8EF6DC43-FDAA-41F0-ADCE-173249DEFA00}" dt="2022-02-20T10:34:25.678" v="113"/>
          <ac:spMkLst>
            <pc:docMk/>
            <pc:sldMk cId="1445708548" sldId="317"/>
            <ac:spMk id="5" creationId="{A27D2A11-B2F5-496D-A1C6-012E9D51FF65}"/>
          </ac:spMkLst>
        </pc:spChg>
        <pc:spChg chg="add del">
          <ac:chgData name="Charles Vin" userId="dedb1bfb-5aa9-4c0a-b480-0f5662c6c5a7" providerId="ADAL" clId="{8EF6DC43-FDAA-41F0-ADCE-173249DEFA00}" dt="2022-02-20T10:34:35.178" v="118"/>
          <ac:spMkLst>
            <pc:docMk/>
            <pc:sldMk cId="1445708548" sldId="317"/>
            <ac:spMk id="6" creationId="{CD702DC2-1F29-4BEB-9445-5314BB1CF20C}"/>
          </ac:spMkLst>
        </pc:spChg>
        <pc:spChg chg="add del">
          <ac:chgData name="Charles Vin" userId="dedb1bfb-5aa9-4c0a-b480-0f5662c6c5a7" providerId="ADAL" clId="{8EF6DC43-FDAA-41F0-ADCE-173249DEFA00}" dt="2022-02-20T10:34:35.178" v="118"/>
          <ac:spMkLst>
            <pc:docMk/>
            <pc:sldMk cId="1445708548" sldId="317"/>
            <ac:spMk id="7" creationId="{A534C10A-2896-438E-BA9B-B351E0D70763}"/>
          </ac:spMkLst>
        </pc:spChg>
        <pc:spChg chg="add del mod">
          <ac:chgData name="Charles Vin" userId="dedb1bfb-5aa9-4c0a-b480-0f5662c6c5a7" providerId="ADAL" clId="{8EF6DC43-FDAA-41F0-ADCE-173249DEFA00}" dt="2022-02-20T10:34:32.785" v="117"/>
          <ac:spMkLst>
            <pc:docMk/>
            <pc:sldMk cId="1445708548" sldId="317"/>
            <ac:spMk id="8" creationId="{B9AE82BA-284C-44BF-9173-DC1063340C7E}"/>
          </ac:spMkLst>
        </pc:spChg>
        <pc:spChg chg="add del mod">
          <ac:chgData name="Charles Vin" userId="dedb1bfb-5aa9-4c0a-b480-0f5662c6c5a7" providerId="ADAL" clId="{8EF6DC43-FDAA-41F0-ADCE-173249DEFA00}" dt="2022-02-20T10:34:32.785" v="117"/>
          <ac:spMkLst>
            <pc:docMk/>
            <pc:sldMk cId="1445708548" sldId="317"/>
            <ac:spMk id="9" creationId="{F3F0DA80-E5E0-45D1-BCB1-98DFA09BA80D}"/>
          </ac:spMkLst>
        </pc:spChg>
        <pc:spChg chg="add del mod">
          <ac:chgData name="Charles Vin" userId="dedb1bfb-5aa9-4c0a-b480-0f5662c6c5a7" providerId="ADAL" clId="{8EF6DC43-FDAA-41F0-ADCE-173249DEFA00}" dt="2022-02-20T10:35:10.521" v="124"/>
          <ac:spMkLst>
            <pc:docMk/>
            <pc:sldMk cId="1445708548" sldId="317"/>
            <ac:spMk id="10" creationId="{DAA630C9-757F-4D7E-9EEF-70FCA340EB43}"/>
          </ac:spMkLst>
        </pc:spChg>
        <pc:spChg chg="add del mod">
          <ac:chgData name="Charles Vin" userId="dedb1bfb-5aa9-4c0a-b480-0f5662c6c5a7" providerId="ADAL" clId="{8EF6DC43-FDAA-41F0-ADCE-173249DEFA00}" dt="2022-02-20T10:35:10.521" v="124"/>
          <ac:spMkLst>
            <pc:docMk/>
            <pc:sldMk cId="1445708548" sldId="317"/>
            <ac:spMk id="11" creationId="{E6BAD065-E87F-49FF-95CD-FC65FAEDED2E}"/>
          </ac:spMkLst>
        </pc:spChg>
        <pc:spChg chg="add mod">
          <ac:chgData name="Charles Vin" userId="dedb1bfb-5aa9-4c0a-b480-0f5662c6c5a7" providerId="ADAL" clId="{8EF6DC43-FDAA-41F0-ADCE-173249DEFA00}" dt="2022-02-20T10:36:07.801" v="141" actId="20577"/>
          <ac:spMkLst>
            <pc:docMk/>
            <pc:sldMk cId="1445708548" sldId="317"/>
            <ac:spMk id="17" creationId="{CC6684FA-8CB3-412F-BE4A-82199EE6FB01}"/>
          </ac:spMkLst>
        </pc:spChg>
        <pc:picChg chg="add del">
          <ac:chgData name="Charles Vin" userId="dedb1bfb-5aa9-4c0a-b480-0f5662c6c5a7" providerId="ADAL" clId="{8EF6DC43-FDAA-41F0-ADCE-173249DEFA00}" dt="2022-02-20T10:34:25.678" v="113"/>
          <ac:picMkLst>
            <pc:docMk/>
            <pc:sldMk cId="1445708548" sldId="317"/>
            <ac:picMk id="2049" creationId="{5ACC3018-06D7-4C91-80C3-6DA0C3A6C6F8}"/>
          </ac:picMkLst>
        </pc:picChg>
        <pc:picChg chg="add del">
          <ac:chgData name="Charles Vin" userId="dedb1bfb-5aa9-4c0a-b480-0f5662c6c5a7" providerId="ADAL" clId="{8EF6DC43-FDAA-41F0-ADCE-173249DEFA00}" dt="2022-02-20T10:34:35.178" v="118"/>
          <ac:picMkLst>
            <pc:docMk/>
            <pc:sldMk cId="1445708548" sldId="317"/>
            <ac:picMk id="2052" creationId="{276EA884-FE51-48DA-B706-4F20BE8FEA38}"/>
          </ac:picMkLst>
        </pc:picChg>
        <pc:picChg chg="add del mod">
          <ac:chgData name="Charles Vin" userId="dedb1bfb-5aa9-4c0a-b480-0f5662c6c5a7" providerId="ADAL" clId="{8EF6DC43-FDAA-41F0-ADCE-173249DEFA00}" dt="2022-02-20T10:34:32.785" v="117"/>
          <ac:picMkLst>
            <pc:docMk/>
            <pc:sldMk cId="1445708548" sldId="317"/>
            <ac:picMk id="2055" creationId="{170C8DF0-E291-42D2-BDD4-1E58C4B81062}"/>
          </ac:picMkLst>
        </pc:picChg>
        <pc:picChg chg="add del mod">
          <ac:chgData name="Charles Vin" userId="dedb1bfb-5aa9-4c0a-b480-0f5662c6c5a7" providerId="ADAL" clId="{8EF6DC43-FDAA-41F0-ADCE-173249DEFA00}" dt="2022-02-20T10:35:10.521" v="124"/>
          <ac:picMkLst>
            <pc:docMk/>
            <pc:sldMk cId="1445708548" sldId="317"/>
            <ac:picMk id="2058" creationId="{363B31A3-95FA-402B-B35D-00E1C5F57630}"/>
          </ac:picMkLst>
        </pc:picChg>
      </pc:sldChg>
      <pc:sldChg chg="addSp delSp modSp new mod modClrScheme chgLayout">
        <pc:chgData name="Charles Vin" userId="dedb1bfb-5aa9-4c0a-b480-0f5662c6c5a7" providerId="ADAL" clId="{8EF6DC43-FDAA-41F0-ADCE-173249DEFA00}" dt="2022-02-22T09:33:58.471" v="2272" actId="14100"/>
        <pc:sldMkLst>
          <pc:docMk/>
          <pc:sldMk cId="260721096" sldId="318"/>
        </pc:sldMkLst>
        <pc:spChg chg="del mod ord">
          <ac:chgData name="Charles Vin" userId="dedb1bfb-5aa9-4c0a-b480-0f5662c6c5a7" providerId="ADAL" clId="{8EF6DC43-FDAA-41F0-ADCE-173249DEFA00}" dt="2022-02-20T10:40:53.101" v="171" actId="700"/>
          <ac:spMkLst>
            <pc:docMk/>
            <pc:sldMk cId="260721096" sldId="318"/>
            <ac:spMk id="2" creationId="{86F1A9DC-A509-4A62-A51E-5C506100752E}"/>
          </ac:spMkLst>
        </pc:spChg>
        <pc:spChg chg="del mod ord">
          <ac:chgData name="Charles Vin" userId="dedb1bfb-5aa9-4c0a-b480-0f5662c6c5a7" providerId="ADAL" clId="{8EF6DC43-FDAA-41F0-ADCE-173249DEFA00}" dt="2022-02-20T10:40:53.101" v="171" actId="700"/>
          <ac:spMkLst>
            <pc:docMk/>
            <pc:sldMk cId="260721096" sldId="318"/>
            <ac:spMk id="3" creationId="{D43B9414-9149-4853-A061-1D45ADB2827F}"/>
          </ac:spMkLst>
        </pc:spChg>
        <pc:spChg chg="add mod ord">
          <ac:chgData name="Charles Vin" userId="dedb1bfb-5aa9-4c0a-b480-0f5662c6c5a7" providerId="ADAL" clId="{8EF6DC43-FDAA-41F0-ADCE-173249DEFA00}" dt="2022-02-20T10:41:31.799" v="219" actId="1076"/>
          <ac:spMkLst>
            <pc:docMk/>
            <pc:sldMk cId="260721096" sldId="318"/>
            <ac:spMk id="4" creationId="{8203368D-F66C-4E62-8336-7FEB9586E68B}"/>
          </ac:spMkLst>
        </pc:spChg>
        <pc:spChg chg="add mod ord">
          <ac:chgData name="Charles Vin" userId="dedb1bfb-5aa9-4c0a-b480-0f5662c6c5a7" providerId="ADAL" clId="{8EF6DC43-FDAA-41F0-ADCE-173249DEFA00}" dt="2022-02-20T12:05:42.325" v="2016" actId="20577"/>
          <ac:spMkLst>
            <pc:docMk/>
            <pc:sldMk cId="260721096" sldId="318"/>
            <ac:spMk id="5" creationId="{5E4E921A-8E59-491B-8C40-E8CAA78442F9}"/>
          </ac:spMkLst>
        </pc:spChg>
        <pc:spChg chg="add mod ord">
          <ac:chgData name="Charles Vin" userId="dedb1bfb-5aa9-4c0a-b480-0f5662c6c5a7" providerId="ADAL" clId="{8EF6DC43-FDAA-41F0-ADCE-173249DEFA00}" dt="2022-02-22T09:33:58.471" v="2272" actId="14100"/>
          <ac:spMkLst>
            <pc:docMk/>
            <pc:sldMk cId="260721096" sldId="318"/>
            <ac:spMk id="6" creationId="{6717197B-FB14-47A5-A1DF-018A2DC762D7}"/>
          </ac:spMkLst>
        </pc:spChg>
        <pc:spChg chg="add mod ord">
          <ac:chgData name="Charles Vin" userId="dedb1bfb-5aa9-4c0a-b480-0f5662c6c5a7" providerId="ADAL" clId="{8EF6DC43-FDAA-41F0-ADCE-173249DEFA00}" dt="2022-02-20T10:41:35.569" v="220" actId="1076"/>
          <ac:spMkLst>
            <pc:docMk/>
            <pc:sldMk cId="260721096" sldId="318"/>
            <ac:spMk id="7" creationId="{43405DAB-10A2-4456-9A7D-8879BCF6D23D}"/>
          </ac:spMkLst>
        </pc:spChg>
      </pc:sldChg>
      <pc:sldChg chg="addSp delSp modSp new mod modClrScheme chgLayout">
        <pc:chgData name="Charles Vin" userId="dedb1bfb-5aa9-4c0a-b480-0f5662c6c5a7" providerId="ADAL" clId="{8EF6DC43-FDAA-41F0-ADCE-173249DEFA00}" dt="2022-02-20T10:54:10.249" v="390" actId="1076"/>
        <pc:sldMkLst>
          <pc:docMk/>
          <pc:sldMk cId="604667926" sldId="319"/>
        </pc:sldMkLst>
        <pc:spChg chg="del mod ord">
          <ac:chgData name="Charles Vin" userId="dedb1bfb-5aa9-4c0a-b480-0f5662c6c5a7" providerId="ADAL" clId="{8EF6DC43-FDAA-41F0-ADCE-173249DEFA00}" dt="2022-02-20T10:42:53.071" v="269" actId="700"/>
          <ac:spMkLst>
            <pc:docMk/>
            <pc:sldMk cId="604667926" sldId="319"/>
            <ac:spMk id="2" creationId="{42BC5542-012F-4BB1-AD3A-16FEA21FD269}"/>
          </ac:spMkLst>
        </pc:spChg>
        <pc:spChg chg="del">
          <ac:chgData name="Charles Vin" userId="dedb1bfb-5aa9-4c0a-b480-0f5662c6c5a7" providerId="ADAL" clId="{8EF6DC43-FDAA-41F0-ADCE-173249DEFA00}" dt="2022-02-20T10:42:53.071" v="269" actId="700"/>
          <ac:spMkLst>
            <pc:docMk/>
            <pc:sldMk cId="604667926" sldId="319"/>
            <ac:spMk id="3" creationId="{06A46AA6-5650-4B74-B537-22E4FACF023D}"/>
          </ac:spMkLst>
        </pc:spChg>
        <pc:spChg chg="del mod ord">
          <ac:chgData name="Charles Vin" userId="dedb1bfb-5aa9-4c0a-b480-0f5662c6c5a7" providerId="ADAL" clId="{8EF6DC43-FDAA-41F0-ADCE-173249DEFA00}" dt="2022-02-20T10:42:53.071" v="269" actId="700"/>
          <ac:spMkLst>
            <pc:docMk/>
            <pc:sldMk cId="604667926" sldId="319"/>
            <ac:spMk id="4" creationId="{71242E4A-D4F1-4B8B-BDA6-7DF250CD1ECC}"/>
          </ac:spMkLst>
        </pc:spChg>
        <pc:spChg chg="del">
          <ac:chgData name="Charles Vin" userId="dedb1bfb-5aa9-4c0a-b480-0f5662c6c5a7" providerId="ADAL" clId="{8EF6DC43-FDAA-41F0-ADCE-173249DEFA00}" dt="2022-02-20T10:42:53.071" v="269" actId="700"/>
          <ac:spMkLst>
            <pc:docMk/>
            <pc:sldMk cId="604667926" sldId="319"/>
            <ac:spMk id="5" creationId="{B346BB57-B1FB-4A15-AA95-99EEE1F1A68C}"/>
          </ac:spMkLst>
        </pc:spChg>
        <pc:spChg chg="add mod ord">
          <ac:chgData name="Charles Vin" userId="dedb1bfb-5aa9-4c0a-b480-0f5662c6c5a7" providerId="ADAL" clId="{8EF6DC43-FDAA-41F0-ADCE-173249DEFA00}" dt="2022-02-20T10:54:10.249" v="390" actId="1076"/>
          <ac:spMkLst>
            <pc:docMk/>
            <pc:sldMk cId="604667926" sldId="319"/>
            <ac:spMk id="6" creationId="{DF775F40-5021-4268-87DA-A465E493378D}"/>
          </ac:spMkLst>
        </pc:spChg>
        <pc:spChg chg="add del mod ord">
          <ac:chgData name="Charles Vin" userId="dedb1bfb-5aa9-4c0a-b480-0f5662c6c5a7" providerId="ADAL" clId="{8EF6DC43-FDAA-41F0-ADCE-173249DEFA00}" dt="2022-02-20T10:44:02.574" v="282" actId="700"/>
          <ac:spMkLst>
            <pc:docMk/>
            <pc:sldMk cId="604667926" sldId="319"/>
            <ac:spMk id="7" creationId="{D6C61B76-2F3D-4052-A38C-A5B63DADC164}"/>
          </ac:spMkLst>
        </pc:spChg>
      </pc:sldChg>
      <pc:sldChg chg="addSp delSp modSp new mod modClrScheme chgLayout">
        <pc:chgData name="Charles Vin" userId="dedb1bfb-5aa9-4c0a-b480-0f5662c6c5a7" providerId="ADAL" clId="{8EF6DC43-FDAA-41F0-ADCE-173249DEFA00}" dt="2022-02-20T12:04:29.861" v="1990" actId="20577"/>
        <pc:sldMkLst>
          <pc:docMk/>
          <pc:sldMk cId="2964413354" sldId="320"/>
        </pc:sldMkLst>
        <pc:spChg chg="mod ord">
          <ac:chgData name="Charles Vin" userId="dedb1bfb-5aa9-4c0a-b480-0f5662c6c5a7" providerId="ADAL" clId="{8EF6DC43-FDAA-41F0-ADCE-173249DEFA00}" dt="2022-02-20T10:45:41.351" v="301" actId="700"/>
          <ac:spMkLst>
            <pc:docMk/>
            <pc:sldMk cId="2964413354" sldId="320"/>
            <ac:spMk id="2" creationId="{C38DC585-DAE9-48DE-87FC-DEC38CAE795D}"/>
          </ac:spMkLst>
        </pc:spChg>
        <pc:spChg chg="add del mod">
          <ac:chgData name="Charles Vin" userId="dedb1bfb-5aa9-4c0a-b480-0f5662c6c5a7" providerId="ADAL" clId="{8EF6DC43-FDAA-41F0-ADCE-173249DEFA00}" dt="2022-02-20T12:03:12.643" v="1925"/>
          <ac:spMkLst>
            <pc:docMk/>
            <pc:sldMk cId="2964413354" sldId="320"/>
            <ac:spMk id="3" creationId="{5E407CD3-BE77-46A1-A739-53E72CD90710}"/>
          </ac:spMkLst>
        </pc:spChg>
        <pc:spChg chg="add del mod">
          <ac:chgData name="Charles Vin" userId="dedb1bfb-5aa9-4c0a-b480-0f5662c6c5a7" providerId="ADAL" clId="{8EF6DC43-FDAA-41F0-ADCE-173249DEFA00}" dt="2022-02-20T12:04:29.861" v="1990" actId="20577"/>
          <ac:spMkLst>
            <pc:docMk/>
            <pc:sldMk cId="2964413354" sldId="320"/>
            <ac:spMk id="5" creationId="{A39632AD-EBA9-46B9-9122-15EBF719ECA6}"/>
          </ac:spMkLst>
        </pc:spChg>
        <pc:picChg chg="add del">
          <ac:chgData name="Charles Vin" userId="dedb1bfb-5aa9-4c0a-b480-0f5662c6c5a7" providerId="ADAL" clId="{8EF6DC43-FDAA-41F0-ADCE-173249DEFA00}" dt="2022-02-20T12:03:14.494" v="1927"/>
          <ac:picMkLst>
            <pc:docMk/>
            <pc:sldMk cId="2964413354" sldId="320"/>
            <ac:picMk id="4" creationId="{E61DA2F0-E941-41D0-822E-15A75ABA5C4A}"/>
          </ac:picMkLst>
        </pc:picChg>
      </pc:sldChg>
      <pc:sldChg chg="delSp modSp new mod modClrScheme modShow chgLayout">
        <pc:chgData name="Charles Vin" userId="dedb1bfb-5aa9-4c0a-b480-0f5662c6c5a7" providerId="ADAL" clId="{8EF6DC43-FDAA-41F0-ADCE-173249DEFA00}" dt="2022-02-22T09:14:33.673" v="2271" actId="478"/>
        <pc:sldMkLst>
          <pc:docMk/>
          <pc:sldMk cId="553989758" sldId="321"/>
        </pc:sldMkLst>
        <pc:spChg chg="mod ord">
          <ac:chgData name="Charles Vin" userId="dedb1bfb-5aa9-4c0a-b480-0f5662c6c5a7" providerId="ADAL" clId="{8EF6DC43-FDAA-41F0-ADCE-173249DEFA00}" dt="2022-02-20T10:46:42.658" v="319" actId="700"/>
          <ac:spMkLst>
            <pc:docMk/>
            <pc:sldMk cId="553989758" sldId="321"/>
            <ac:spMk id="2" creationId="{C94E1F4E-8E46-4766-8F04-D02EF62D5C1A}"/>
          </ac:spMkLst>
        </pc:spChg>
        <pc:spChg chg="del">
          <ac:chgData name="Charles Vin" userId="dedb1bfb-5aa9-4c0a-b480-0f5662c6c5a7" providerId="ADAL" clId="{8EF6DC43-FDAA-41F0-ADCE-173249DEFA00}" dt="2022-02-22T09:14:33.673" v="2271" actId="478"/>
          <ac:spMkLst>
            <pc:docMk/>
            <pc:sldMk cId="553989758" sldId="321"/>
            <ac:spMk id="3" creationId="{14FCF9B8-7667-40ED-B256-0739512BC400}"/>
          </ac:spMkLst>
        </pc:spChg>
        <pc:spChg chg="del">
          <ac:chgData name="Charles Vin" userId="dedb1bfb-5aa9-4c0a-b480-0f5662c6c5a7" providerId="ADAL" clId="{8EF6DC43-FDAA-41F0-ADCE-173249DEFA00}" dt="2022-02-22T09:14:33.673" v="2271" actId="478"/>
          <ac:spMkLst>
            <pc:docMk/>
            <pc:sldMk cId="553989758" sldId="321"/>
            <ac:spMk id="4" creationId="{19A6175D-F92D-4BD2-AD92-07965B366C24}"/>
          </ac:spMkLst>
        </pc:spChg>
      </pc:sldChg>
      <pc:sldChg chg="addSp delSp modSp new add del mod ord modClrScheme modShow chgLayout">
        <pc:chgData name="Charles Vin" userId="dedb1bfb-5aa9-4c0a-b480-0f5662c6c5a7" providerId="ADAL" clId="{8EF6DC43-FDAA-41F0-ADCE-173249DEFA00}" dt="2022-02-22T08:56:21.256" v="2236"/>
        <pc:sldMkLst>
          <pc:docMk/>
          <pc:sldMk cId="85788662" sldId="322"/>
        </pc:sldMkLst>
        <pc:spChg chg="del">
          <ac:chgData name="Charles Vin" userId="dedb1bfb-5aa9-4c0a-b480-0f5662c6c5a7" providerId="ADAL" clId="{8EF6DC43-FDAA-41F0-ADCE-173249DEFA00}" dt="2022-02-20T10:48:36.347" v="346" actId="478"/>
          <ac:spMkLst>
            <pc:docMk/>
            <pc:sldMk cId="85788662" sldId="322"/>
            <ac:spMk id="2" creationId="{6A7B0386-DA12-48D8-B3E1-F1DB47DC8361}"/>
          </ac:spMkLst>
        </pc:spChg>
        <pc:spChg chg="add del mod ord">
          <ac:chgData name="Charles Vin" userId="dedb1bfb-5aa9-4c0a-b480-0f5662c6c5a7" providerId="ADAL" clId="{8EF6DC43-FDAA-41F0-ADCE-173249DEFA00}" dt="2022-02-20T10:47:53.296" v="325" actId="700"/>
          <ac:spMkLst>
            <pc:docMk/>
            <pc:sldMk cId="85788662" sldId="322"/>
            <ac:spMk id="2" creationId="{7E1B5949-2C2A-43AC-86E2-D8B69EACD848}"/>
          </ac:spMkLst>
        </pc:spChg>
        <pc:spChg chg="add del mod ord">
          <ac:chgData name="Charles Vin" userId="dedb1bfb-5aa9-4c0a-b480-0f5662c6c5a7" providerId="ADAL" clId="{8EF6DC43-FDAA-41F0-ADCE-173249DEFA00}" dt="2022-02-20T10:47:59.582" v="340" actId="20577"/>
          <ac:spMkLst>
            <pc:docMk/>
            <pc:sldMk cId="85788662" sldId="322"/>
            <ac:spMk id="3" creationId="{12618F58-5C99-4F2E-A08C-B0164D286789}"/>
          </ac:spMkLst>
        </pc:spChg>
        <pc:spChg chg="add del mod ord">
          <ac:chgData name="Charles Vin" userId="dedb1bfb-5aa9-4c0a-b480-0f5662c6c5a7" providerId="ADAL" clId="{8EF6DC43-FDAA-41F0-ADCE-173249DEFA00}" dt="2022-02-20T10:48:42.098" v="347" actId="478"/>
          <ac:spMkLst>
            <pc:docMk/>
            <pc:sldMk cId="85788662" sldId="322"/>
            <ac:spMk id="4" creationId="{D6622C3F-4313-4FAB-8726-96E082473678}"/>
          </ac:spMkLst>
        </pc:spChg>
        <pc:spChg chg="add del mod ord">
          <ac:chgData name="Charles Vin" userId="dedb1bfb-5aa9-4c0a-b480-0f5662c6c5a7" providerId="ADAL" clId="{8EF6DC43-FDAA-41F0-ADCE-173249DEFA00}" dt="2022-02-20T10:48:45.022" v="358" actId="20577"/>
          <ac:spMkLst>
            <pc:docMk/>
            <pc:sldMk cId="85788662" sldId="322"/>
            <ac:spMk id="5" creationId="{CD133EA6-3614-4C42-B762-CF98D124CF81}"/>
          </ac:spMkLst>
        </pc:spChg>
        <pc:spChg chg="del">
          <ac:chgData name="Charles Vin" userId="dedb1bfb-5aa9-4c0a-b480-0f5662c6c5a7" providerId="ADAL" clId="{8EF6DC43-FDAA-41F0-ADCE-173249DEFA00}" dt="2022-02-20T10:48:31.693" v="343" actId="478"/>
          <ac:spMkLst>
            <pc:docMk/>
            <pc:sldMk cId="85788662" sldId="322"/>
            <ac:spMk id="6" creationId="{B6C476A7-75E0-42D0-A957-BF0D0F08EA65}"/>
          </ac:spMkLst>
        </pc:spChg>
        <pc:spChg chg="add">
          <ac:chgData name="Charles Vin" userId="dedb1bfb-5aa9-4c0a-b480-0f5662c6c5a7" providerId="ADAL" clId="{8EF6DC43-FDAA-41F0-ADCE-173249DEFA00}" dt="2022-02-20T10:48:19.124" v="341" actId="11529"/>
          <ac:spMkLst>
            <pc:docMk/>
            <pc:sldMk cId="85788662" sldId="322"/>
            <ac:spMk id="6" creationId="{E5B424BD-A822-491A-A2A0-995478F9631E}"/>
          </ac:spMkLst>
        </pc:spChg>
        <pc:spChg chg="del">
          <ac:chgData name="Charles Vin" userId="dedb1bfb-5aa9-4c0a-b480-0f5662c6c5a7" providerId="ADAL" clId="{8EF6DC43-FDAA-41F0-ADCE-173249DEFA00}" dt="2022-02-20T10:48:34.754" v="345" actId="478"/>
          <ac:spMkLst>
            <pc:docMk/>
            <pc:sldMk cId="85788662" sldId="322"/>
            <ac:spMk id="7" creationId="{C28F24B7-9F85-43AD-877B-F6DAED50C5D3}"/>
          </ac:spMkLst>
        </pc:spChg>
        <pc:spChg chg="del">
          <ac:chgData name="Charles Vin" userId="dedb1bfb-5aa9-4c0a-b480-0f5662c6c5a7" providerId="ADAL" clId="{8EF6DC43-FDAA-41F0-ADCE-173249DEFA00}" dt="2022-02-20T10:48:33.445" v="344" actId="478"/>
          <ac:spMkLst>
            <pc:docMk/>
            <pc:sldMk cId="85788662" sldId="322"/>
            <ac:spMk id="8" creationId="{3816B23C-08A6-424A-9624-6AED4CCB37D5}"/>
          </ac:spMkLst>
        </pc:spChg>
        <pc:spChg chg="mod">
          <ac:chgData name="Charles Vin" userId="dedb1bfb-5aa9-4c0a-b480-0f5662c6c5a7" providerId="ADAL" clId="{8EF6DC43-FDAA-41F0-ADCE-173249DEFA00}" dt="2022-02-20T10:49:13.903" v="367" actId="6549"/>
          <ac:spMkLst>
            <pc:docMk/>
            <pc:sldMk cId="85788662" sldId="322"/>
            <ac:spMk id="9" creationId="{E5B424BD-A822-491A-A2A0-995478F9631E}"/>
          </ac:spMkLst>
        </pc:spChg>
      </pc:sldChg>
      <pc:sldChg chg="addSp delSp modSp new mod modClrScheme chgLayout">
        <pc:chgData name="Charles Vin" userId="dedb1bfb-5aa9-4c0a-b480-0f5662c6c5a7" providerId="ADAL" clId="{8EF6DC43-FDAA-41F0-ADCE-173249DEFA00}" dt="2022-02-20T11:55:24.745" v="1737" actId="20577"/>
        <pc:sldMkLst>
          <pc:docMk/>
          <pc:sldMk cId="2126839286" sldId="323"/>
        </pc:sldMkLst>
        <pc:spChg chg="del mod ord">
          <ac:chgData name="Charles Vin" userId="dedb1bfb-5aa9-4c0a-b480-0f5662c6c5a7" providerId="ADAL" clId="{8EF6DC43-FDAA-41F0-ADCE-173249DEFA00}" dt="2022-02-20T10:54:47.794" v="392" actId="700"/>
          <ac:spMkLst>
            <pc:docMk/>
            <pc:sldMk cId="2126839286" sldId="323"/>
            <ac:spMk id="2" creationId="{CBF32B9C-BD00-483D-B802-B20E19768F9C}"/>
          </ac:spMkLst>
        </pc:spChg>
        <pc:spChg chg="add mod ord">
          <ac:chgData name="Charles Vin" userId="dedb1bfb-5aa9-4c0a-b480-0f5662c6c5a7" providerId="ADAL" clId="{8EF6DC43-FDAA-41F0-ADCE-173249DEFA00}" dt="2022-02-20T11:55:24.745" v="1737" actId="20577"/>
          <ac:spMkLst>
            <pc:docMk/>
            <pc:sldMk cId="2126839286" sldId="323"/>
            <ac:spMk id="3" creationId="{E1AACE2D-C308-4926-9624-0C755039A07E}"/>
          </ac:spMkLst>
        </pc:spChg>
        <pc:spChg chg="add mod ord">
          <ac:chgData name="Charles Vin" userId="dedb1bfb-5aa9-4c0a-b480-0f5662c6c5a7" providerId="ADAL" clId="{8EF6DC43-FDAA-41F0-ADCE-173249DEFA00}" dt="2022-02-20T11:42:40.289" v="1121" actId="20577"/>
          <ac:spMkLst>
            <pc:docMk/>
            <pc:sldMk cId="2126839286" sldId="323"/>
            <ac:spMk id="4" creationId="{E21DEE53-3BD8-41A4-972D-B9757FA35FCA}"/>
          </ac:spMkLst>
        </pc:spChg>
        <pc:spChg chg="del">
          <ac:chgData name="Charles Vin" userId="dedb1bfb-5aa9-4c0a-b480-0f5662c6c5a7" providerId="ADAL" clId="{8EF6DC43-FDAA-41F0-ADCE-173249DEFA00}" dt="2022-02-20T10:55:31.849" v="444" actId="478"/>
          <ac:spMkLst>
            <pc:docMk/>
            <pc:sldMk cId="2126839286" sldId="323"/>
            <ac:spMk id="6" creationId="{10609E3C-2131-4AA1-BB93-2D46BCACEAD3}"/>
          </ac:spMkLst>
        </pc:spChg>
      </pc:sldChg>
      <pc:sldChg chg="addSp modSp new mod modAnim">
        <pc:chgData name="Charles Vin" userId="dedb1bfb-5aa9-4c0a-b480-0f5662c6c5a7" providerId="ADAL" clId="{8EF6DC43-FDAA-41F0-ADCE-173249DEFA00}" dt="2022-02-20T11:23:39.540" v="632" actId="1076"/>
        <pc:sldMkLst>
          <pc:docMk/>
          <pc:sldMk cId="3363423903" sldId="324"/>
        </pc:sldMkLst>
        <pc:spChg chg="mod">
          <ac:chgData name="Charles Vin" userId="dedb1bfb-5aa9-4c0a-b480-0f5662c6c5a7" providerId="ADAL" clId="{8EF6DC43-FDAA-41F0-ADCE-173249DEFA00}" dt="2022-02-20T11:23:29.704" v="631" actId="14100"/>
          <ac:spMkLst>
            <pc:docMk/>
            <pc:sldMk cId="3363423903" sldId="324"/>
            <ac:spMk id="2" creationId="{BF37CD30-3F7E-4DD1-9034-C0D32B98F12D}"/>
          </ac:spMkLst>
        </pc:spChg>
        <pc:spChg chg="mod">
          <ac:chgData name="Charles Vin" userId="dedb1bfb-5aa9-4c0a-b480-0f5662c6c5a7" providerId="ADAL" clId="{8EF6DC43-FDAA-41F0-ADCE-173249DEFA00}" dt="2022-02-20T10:58:39.598" v="476" actId="20577"/>
          <ac:spMkLst>
            <pc:docMk/>
            <pc:sldMk cId="3363423903" sldId="324"/>
            <ac:spMk id="3" creationId="{B13EBEBA-9007-4030-AC7F-5B41791782D9}"/>
          </ac:spMkLst>
        </pc:spChg>
        <pc:picChg chg="add mod">
          <ac:chgData name="Charles Vin" userId="dedb1bfb-5aa9-4c0a-b480-0f5662c6c5a7" providerId="ADAL" clId="{8EF6DC43-FDAA-41F0-ADCE-173249DEFA00}" dt="2022-02-20T11:23:39.540" v="632" actId="1076"/>
          <ac:picMkLst>
            <pc:docMk/>
            <pc:sldMk cId="3363423903" sldId="324"/>
            <ac:picMk id="4" creationId="{B8AC6612-F302-421A-9800-E73A49985A47}"/>
          </ac:picMkLst>
        </pc:picChg>
      </pc:sldChg>
      <pc:sldChg chg="addSp delSp modSp new mod ord">
        <pc:chgData name="Charles Vin" userId="dedb1bfb-5aa9-4c0a-b480-0f5662c6c5a7" providerId="ADAL" clId="{8EF6DC43-FDAA-41F0-ADCE-173249DEFA00}" dt="2022-02-20T11:54:20.181" v="1733" actId="478"/>
        <pc:sldMkLst>
          <pc:docMk/>
          <pc:sldMk cId="3654164337" sldId="325"/>
        </pc:sldMkLst>
        <pc:spChg chg="mod">
          <ac:chgData name="Charles Vin" userId="dedb1bfb-5aa9-4c0a-b480-0f5662c6c5a7" providerId="ADAL" clId="{8EF6DC43-FDAA-41F0-ADCE-173249DEFA00}" dt="2022-02-20T11:54:15.756" v="1732" actId="14100"/>
          <ac:spMkLst>
            <pc:docMk/>
            <pc:sldMk cId="3654164337" sldId="325"/>
            <ac:spMk id="2" creationId="{FF411EEA-4C5A-466D-BD93-9A23E6E0EFBF}"/>
          </ac:spMkLst>
        </pc:spChg>
        <pc:spChg chg="mod">
          <ac:chgData name="Charles Vin" userId="dedb1bfb-5aa9-4c0a-b480-0f5662c6c5a7" providerId="ADAL" clId="{8EF6DC43-FDAA-41F0-ADCE-173249DEFA00}" dt="2022-02-20T11:07:58" v="497" actId="14100"/>
          <ac:spMkLst>
            <pc:docMk/>
            <pc:sldMk cId="3654164337" sldId="325"/>
            <ac:spMk id="3" creationId="{899ABD44-4BDC-4E44-AC3C-B46EA8099286}"/>
          </ac:spMkLst>
        </pc:spChg>
        <pc:picChg chg="add del mod">
          <ac:chgData name="Charles Vin" userId="dedb1bfb-5aa9-4c0a-b480-0f5662c6c5a7" providerId="ADAL" clId="{8EF6DC43-FDAA-41F0-ADCE-173249DEFA00}" dt="2022-02-20T11:54:20.181" v="1733" actId="478"/>
          <ac:picMkLst>
            <pc:docMk/>
            <pc:sldMk cId="3654164337" sldId="325"/>
            <ac:picMk id="5" creationId="{5C76E3EE-DB98-42C6-9600-D340785FE3BE}"/>
          </ac:picMkLst>
        </pc:picChg>
        <pc:picChg chg="add del mod">
          <ac:chgData name="Charles Vin" userId="dedb1bfb-5aa9-4c0a-b480-0f5662c6c5a7" providerId="ADAL" clId="{8EF6DC43-FDAA-41F0-ADCE-173249DEFA00}" dt="2022-02-20T11:54:20.181" v="1733" actId="478"/>
          <ac:picMkLst>
            <pc:docMk/>
            <pc:sldMk cId="3654164337" sldId="325"/>
            <ac:picMk id="7" creationId="{2856C90D-27C9-4DC4-BC59-D32E34A2F87D}"/>
          </ac:picMkLst>
        </pc:picChg>
        <pc:picChg chg="mod">
          <ac:chgData name="Charles Vin" userId="dedb1bfb-5aa9-4c0a-b480-0f5662c6c5a7" providerId="ADAL" clId="{8EF6DC43-FDAA-41F0-ADCE-173249DEFA00}" dt="2022-02-20T11:45:51.879" v="1157" actId="1076"/>
          <ac:picMkLst>
            <pc:docMk/>
            <pc:sldMk cId="3654164337" sldId="325"/>
            <ac:picMk id="10" creationId="{95E61415-B66C-4A0B-94F1-8D1498418E4A}"/>
          </ac:picMkLst>
        </pc:picChg>
      </pc:sldChg>
      <pc:sldChg chg="modSp new mod">
        <pc:chgData name="Charles Vin" userId="dedb1bfb-5aa9-4c0a-b480-0f5662c6c5a7" providerId="ADAL" clId="{8EF6DC43-FDAA-41F0-ADCE-173249DEFA00}" dt="2022-02-20T11:55:41.949" v="1796" actId="20577"/>
        <pc:sldMkLst>
          <pc:docMk/>
          <pc:sldMk cId="805888402" sldId="326"/>
        </pc:sldMkLst>
        <pc:spChg chg="mod">
          <ac:chgData name="Charles Vin" userId="dedb1bfb-5aa9-4c0a-b480-0f5662c6c5a7" providerId="ADAL" clId="{8EF6DC43-FDAA-41F0-ADCE-173249DEFA00}" dt="2022-02-20T11:55:41.949" v="1796" actId="20577"/>
          <ac:spMkLst>
            <pc:docMk/>
            <pc:sldMk cId="805888402" sldId="326"/>
            <ac:spMk id="2" creationId="{745553C3-F370-409A-ACA6-071E9A52B95C}"/>
          </ac:spMkLst>
        </pc:spChg>
        <pc:spChg chg="mod">
          <ac:chgData name="Charles Vin" userId="dedb1bfb-5aa9-4c0a-b480-0f5662c6c5a7" providerId="ADAL" clId="{8EF6DC43-FDAA-41F0-ADCE-173249DEFA00}" dt="2022-02-20T11:37:57.002" v="956" actId="20577"/>
          <ac:spMkLst>
            <pc:docMk/>
            <pc:sldMk cId="805888402" sldId="326"/>
            <ac:spMk id="3" creationId="{31E3F1B6-AAED-470C-AEB1-CBA2BA4D550C}"/>
          </ac:spMkLst>
        </pc:spChg>
      </pc:sldChg>
      <pc:sldChg chg="modSp new mod ord">
        <pc:chgData name="Charles Vin" userId="dedb1bfb-5aa9-4c0a-b480-0f5662c6c5a7" providerId="ADAL" clId="{8EF6DC43-FDAA-41F0-ADCE-173249DEFA00}" dt="2022-02-22T09:09:29.348" v="2259" actId="20577"/>
        <pc:sldMkLst>
          <pc:docMk/>
          <pc:sldMk cId="3916849555" sldId="327"/>
        </pc:sldMkLst>
        <pc:spChg chg="mod">
          <ac:chgData name="Charles Vin" userId="dedb1bfb-5aa9-4c0a-b480-0f5662c6c5a7" providerId="ADAL" clId="{8EF6DC43-FDAA-41F0-ADCE-173249DEFA00}" dt="2022-02-22T09:09:29.348" v="2259" actId="20577"/>
          <ac:spMkLst>
            <pc:docMk/>
            <pc:sldMk cId="3916849555" sldId="327"/>
            <ac:spMk id="2" creationId="{619AB96C-E1C4-49C3-BF4D-C3A2A12847C8}"/>
          </ac:spMkLst>
        </pc:spChg>
        <pc:spChg chg="mod">
          <ac:chgData name="Charles Vin" userId="dedb1bfb-5aa9-4c0a-b480-0f5662c6c5a7" providerId="ADAL" clId="{8EF6DC43-FDAA-41F0-ADCE-173249DEFA00}" dt="2022-02-20T11:42:49.662" v="1145" actId="20577"/>
          <ac:spMkLst>
            <pc:docMk/>
            <pc:sldMk cId="3916849555" sldId="327"/>
            <ac:spMk id="3" creationId="{48FA08BF-CACC-4C29-9B89-FD83FD09F5DA}"/>
          </ac:spMkLst>
        </pc:spChg>
      </pc:sldChg>
      <pc:sldChg chg="addSp modSp new mod modAnim">
        <pc:chgData name="Charles Vin" userId="dedb1bfb-5aa9-4c0a-b480-0f5662c6c5a7" providerId="ADAL" clId="{8EF6DC43-FDAA-41F0-ADCE-173249DEFA00}" dt="2022-02-22T08:33:52.868" v="2227" actId="21"/>
        <pc:sldMkLst>
          <pc:docMk/>
          <pc:sldMk cId="1700363173" sldId="328"/>
        </pc:sldMkLst>
        <pc:spChg chg="mod">
          <ac:chgData name="Charles Vin" userId="dedb1bfb-5aa9-4c0a-b480-0f5662c6c5a7" providerId="ADAL" clId="{8EF6DC43-FDAA-41F0-ADCE-173249DEFA00}" dt="2022-02-22T08:33:52.868" v="2227" actId="21"/>
          <ac:spMkLst>
            <pc:docMk/>
            <pc:sldMk cId="1700363173" sldId="328"/>
            <ac:spMk id="2" creationId="{43E592E7-603A-4361-B2C0-9AC242DD6B93}"/>
          </ac:spMkLst>
        </pc:spChg>
        <pc:spChg chg="mod">
          <ac:chgData name="Charles Vin" userId="dedb1bfb-5aa9-4c0a-b480-0f5662c6c5a7" providerId="ADAL" clId="{8EF6DC43-FDAA-41F0-ADCE-173249DEFA00}" dt="2022-02-20T11:56:20.121" v="1815" actId="20577"/>
          <ac:spMkLst>
            <pc:docMk/>
            <pc:sldMk cId="1700363173" sldId="328"/>
            <ac:spMk id="3" creationId="{29026D16-91E1-4207-8584-AA9FE368351E}"/>
          </ac:spMkLst>
        </pc:spChg>
        <pc:picChg chg="add mod">
          <ac:chgData name="Charles Vin" userId="dedb1bfb-5aa9-4c0a-b480-0f5662c6c5a7" providerId="ADAL" clId="{8EF6DC43-FDAA-41F0-ADCE-173249DEFA00}" dt="2022-02-20T12:02:18.109" v="1921" actId="1076"/>
          <ac:picMkLst>
            <pc:docMk/>
            <pc:sldMk cId="1700363173" sldId="328"/>
            <ac:picMk id="4" creationId="{2439E71A-E20F-49B8-AAA4-CD6A1BAFD8A1}"/>
          </ac:picMkLst>
        </pc:picChg>
      </pc:sldChg>
      <pc:sldChg chg="delSp modSp mod">
        <pc:chgData name="Charles Vin" userId="dedb1bfb-5aa9-4c0a-b480-0f5662c6c5a7" providerId="ADAL" clId="{8EF6DC43-FDAA-41F0-ADCE-173249DEFA00}" dt="2022-02-22T08:19:51.325" v="2219" actId="478"/>
        <pc:sldMkLst>
          <pc:docMk/>
          <pc:sldMk cId="3594928340" sldId="329"/>
        </pc:sldMkLst>
        <pc:spChg chg="del">
          <ac:chgData name="Charles Vin" userId="dedb1bfb-5aa9-4c0a-b480-0f5662c6c5a7" providerId="ADAL" clId="{8EF6DC43-FDAA-41F0-ADCE-173249DEFA00}" dt="2022-02-22T08:19:51.325" v="2219" actId="478"/>
          <ac:spMkLst>
            <pc:docMk/>
            <pc:sldMk cId="3594928340" sldId="329"/>
            <ac:spMk id="6" creationId="{B04DD1A0-F234-4753-9353-5E3019600469}"/>
          </ac:spMkLst>
        </pc:spChg>
        <pc:spChg chg="del mod">
          <ac:chgData name="Charles Vin" userId="dedb1bfb-5aa9-4c0a-b480-0f5662c6c5a7" providerId="ADAL" clId="{8EF6DC43-FDAA-41F0-ADCE-173249DEFA00}" dt="2022-02-22T08:19:49.046" v="2218" actId="478"/>
          <ac:spMkLst>
            <pc:docMk/>
            <pc:sldMk cId="3594928340" sldId="329"/>
            <ac:spMk id="7" creationId="{ED87E6E1-C08D-459D-8821-195534C8BD30}"/>
          </ac:spMkLst>
        </pc:spChg>
      </pc:sldChg>
      <pc:sldChg chg="delSp modSp mod modNotesTx">
        <pc:chgData name="Charles Vin" userId="dedb1bfb-5aa9-4c0a-b480-0f5662c6c5a7" providerId="ADAL" clId="{8EF6DC43-FDAA-41F0-ADCE-173249DEFA00}" dt="2022-02-22T09:13:32.038" v="2270" actId="20577"/>
        <pc:sldMkLst>
          <pc:docMk/>
          <pc:sldMk cId="102818950" sldId="331"/>
        </pc:sldMkLst>
        <pc:spChg chg="del">
          <ac:chgData name="Charles Vin" userId="dedb1bfb-5aa9-4c0a-b480-0f5662c6c5a7" providerId="ADAL" clId="{8EF6DC43-FDAA-41F0-ADCE-173249DEFA00}" dt="2022-02-22T08:11:21.200" v="2216" actId="478"/>
          <ac:spMkLst>
            <pc:docMk/>
            <pc:sldMk cId="102818950" sldId="331"/>
            <ac:spMk id="3" creationId="{B301C935-BE8F-4D91-BFB2-6582179E9753}"/>
          </ac:spMkLst>
        </pc:spChg>
        <pc:spChg chg="mod">
          <ac:chgData name="Charles Vin" userId="dedb1bfb-5aa9-4c0a-b480-0f5662c6c5a7" providerId="ADAL" clId="{8EF6DC43-FDAA-41F0-ADCE-173249DEFA00}" dt="2022-02-22T09:13:32.038" v="2270" actId="20577"/>
          <ac:spMkLst>
            <pc:docMk/>
            <pc:sldMk cId="102818950" sldId="331"/>
            <ac:spMk id="4" creationId="{DBE26804-1D58-4F55-BD81-5A3FCED09BE6}"/>
          </ac:spMkLst>
        </pc:spChg>
      </pc:sldChg>
      <pc:sldMasterChg chg="delSldLayout">
        <pc:chgData name="Charles Vin" userId="dedb1bfb-5aa9-4c0a-b480-0f5662c6c5a7" providerId="ADAL" clId="{8EF6DC43-FDAA-41F0-ADCE-173249DEFA00}" dt="2022-02-22T08:53:31.113" v="2228" actId="47"/>
        <pc:sldMasterMkLst>
          <pc:docMk/>
          <pc:sldMasterMk cId="0" sldId="2147483680"/>
        </pc:sldMasterMkLst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55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0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8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75"/>
          </pc:sldLayoutMkLst>
        </pc:sldLayoutChg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0"/>
            <pc:sldLayoutMk cId="0" sldId="2147483676"/>
          </pc:sldLayoutMkLst>
        </pc:sldLayoutChg>
      </pc:sldMasterChg>
      <pc:sldMasterChg chg="del delSldLayout">
        <pc:chgData name="Charles Vin" userId="dedb1bfb-5aa9-4c0a-b480-0f5662c6c5a7" providerId="ADAL" clId="{8EF6DC43-FDAA-41F0-ADCE-173249DEFA00}" dt="2022-02-22T08:53:31.113" v="2228" actId="47"/>
        <pc:sldMasterMkLst>
          <pc:docMk/>
          <pc:sldMasterMk cId="0" sldId="2147483681"/>
        </pc:sldMasterMkLst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1"/>
            <pc:sldLayoutMk cId="0" sldId="2147483678"/>
          </pc:sldLayoutMkLst>
        </pc:sldLayoutChg>
      </pc:sldMasterChg>
      <pc:sldMasterChg chg="del delSldLayout">
        <pc:chgData name="Charles Vin" userId="dedb1bfb-5aa9-4c0a-b480-0f5662c6c5a7" providerId="ADAL" clId="{8EF6DC43-FDAA-41F0-ADCE-173249DEFA00}" dt="2022-02-22T08:53:31.113" v="2228" actId="47"/>
        <pc:sldMasterMkLst>
          <pc:docMk/>
          <pc:sldMasterMk cId="0" sldId="2147483682"/>
        </pc:sldMasterMkLst>
        <pc:sldLayoutChg chg="del">
          <pc:chgData name="Charles Vin" userId="dedb1bfb-5aa9-4c0a-b480-0f5662c6c5a7" providerId="ADAL" clId="{8EF6DC43-FDAA-41F0-ADCE-173249DEFA00}" dt="2022-02-22T08:53:31.113" v="2228" actId="47"/>
          <pc:sldLayoutMkLst>
            <pc:docMk/>
            <pc:sldMasterMk cId="0" sldId="2147483682"/>
            <pc:sldLayoutMk cId="0" sldId="2147483679"/>
          </pc:sldLayoutMkLst>
        </pc:sldLayoutChg>
      </pc:sldMasterChg>
    </pc:docChg>
  </pc:docChgLst>
  <pc:docChgLst>
    <pc:chgData name="Utilisateur invité" userId="S::urn:spo:anon#e023445b07b4ed7f2caf069158b215db7df2500981f91ddb0f70fc9bf7142b27::" providerId="AD" clId="Web-{560BB900-56D8-C3C2-D68C-09F272CC00A5}"/>
    <pc:docChg chg="modSld">
      <pc:chgData name="Utilisateur invité" userId="S::urn:spo:anon#e023445b07b4ed7f2caf069158b215db7df2500981f91ddb0f70fc9bf7142b27::" providerId="AD" clId="Web-{560BB900-56D8-C3C2-D68C-09F272CC00A5}" dt="2022-02-21T18:09:05.107" v="53"/>
      <pc:docMkLst>
        <pc:docMk/>
      </pc:docMkLst>
      <pc:sldChg chg="modNotes">
        <pc:chgData name="Utilisateur invité" userId="S::urn:spo:anon#e023445b07b4ed7f2caf069158b215db7df2500981f91ddb0f70fc9bf7142b27::" providerId="AD" clId="Web-{560BB900-56D8-C3C2-D68C-09F272CC00A5}" dt="2022-02-21T18:09:05.107" v="53"/>
        <pc:sldMkLst>
          <pc:docMk/>
          <pc:sldMk cId="4271447026" sldId="314"/>
        </pc:sldMkLst>
      </pc:sldChg>
    </pc:docChg>
  </pc:docChgLst>
  <pc:docChgLst>
    <pc:chgData name="Charles Vin" userId="dedb1bfb-5aa9-4c0a-b480-0f5662c6c5a7" providerId="ADAL" clId="{3D9B32C4-EB7D-4D87-B18D-7321F78E95FB}"/>
    <pc:docChg chg="undo redo custSel modSld">
      <pc:chgData name="Charles Vin" userId="dedb1bfb-5aa9-4c0a-b480-0f5662c6c5a7" providerId="ADAL" clId="{3D9B32C4-EB7D-4D87-B18D-7321F78E95FB}" dt="2022-02-21T19:21:49.866" v="592" actId="12084"/>
      <pc:docMkLst>
        <pc:docMk/>
      </pc:docMkLst>
      <pc:sldChg chg="modSp mod">
        <pc:chgData name="Charles Vin" userId="dedb1bfb-5aa9-4c0a-b480-0f5662c6c5a7" providerId="ADAL" clId="{3D9B32C4-EB7D-4D87-B18D-7321F78E95FB}" dt="2022-02-21T17:20:54.646" v="92" actId="20577"/>
        <pc:sldMkLst>
          <pc:docMk/>
          <pc:sldMk cId="2649413258" sldId="312"/>
        </pc:sldMkLst>
        <pc:spChg chg="mod">
          <ac:chgData name="Charles Vin" userId="dedb1bfb-5aa9-4c0a-b480-0f5662c6c5a7" providerId="ADAL" clId="{3D9B32C4-EB7D-4D87-B18D-7321F78E95FB}" dt="2022-02-21T17:17:56.175" v="35" actId="20577"/>
          <ac:spMkLst>
            <pc:docMk/>
            <pc:sldMk cId="2649413258" sldId="312"/>
            <ac:spMk id="2" creationId="{76143C25-E792-466B-909D-471705348677}"/>
          </ac:spMkLst>
        </pc:spChg>
        <pc:spChg chg="mod">
          <ac:chgData name="Charles Vin" userId="dedb1bfb-5aa9-4c0a-b480-0f5662c6c5a7" providerId="ADAL" clId="{3D9B32C4-EB7D-4D87-B18D-7321F78E95FB}" dt="2022-02-21T17:20:54.646" v="92" actId="20577"/>
          <ac:spMkLst>
            <pc:docMk/>
            <pc:sldMk cId="2649413258" sldId="312"/>
            <ac:spMk id="3" creationId="{A20D24C2-E799-4A8C-BE75-41C366FF4D6D}"/>
          </ac:spMkLst>
        </pc:spChg>
      </pc:sldChg>
      <pc:sldChg chg="modSp mod">
        <pc:chgData name="Charles Vin" userId="dedb1bfb-5aa9-4c0a-b480-0f5662c6c5a7" providerId="ADAL" clId="{3D9B32C4-EB7D-4D87-B18D-7321F78E95FB}" dt="2022-02-21T17:32:48.205" v="362" actId="20577"/>
        <pc:sldMkLst>
          <pc:docMk/>
          <pc:sldMk cId="4271447026" sldId="314"/>
        </pc:sldMkLst>
        <pc:spChg chg="mod">
          <ac:chgData name="Charles Vin" userId="dedb1bfb-5aa9-4c0a-b480-0f5662c6c5a7" providerId="ADAL" clId="{3D9B32C4-EB7D-4D87-B18D-7321F78E95FB}" dt="2022-02-21T17:32:48.205" v="362" actId="20577"/>
          <ac:spMkLst>
            <pc:docMk/>
            <pc:sldMk cId="4271447026" sldId="314"/>
            <ac:spMk id="16" creationId="{086317A6-5C54-46D8-BFED-60EB8DD37F47}"/>
          </ac:spMkLst>
        </pc:spChg>
      </pc:sldChg>
      <pc:sldChg chg="addSp delSp modSp mod">
        <pc:chgData name="Charles Vin" userId="dedb1bfb-5aa9-4c0a-b480-0f5662c6c5a7" providerId="ADAL" clId="{3D9B32C4-EB7D-4D87-B18D-7321F78E95FB}" dt="2022-02-21T17:38:34.411" v="563" actId="12084"/>
        <pc:sldMkLst>
          <pc:docMk/>
          <pc:sldMk cId="3249382788" sldId="315"/>
        </pc:sldMkLst>
        <pc:spChg chg="add del mod">
          <ac:chgData name="Charles Vin" userId="dedb1bfb-5aa9-4c0a-b480-0f5662c6c5a7" providerId="ADAL" clId="{3D9B32C4-EB7D-4D87-B18D-7321F78E95FB}" dt="2022-02-21T17:36:50.421" v="408" actId="478"/>
          <ac:spMkLst>
            <pc:docMk/>
            <pc:sldMk cId="3249382788" sldId="315"/>
            <ac:spMk id="4" creationId="{534350AC-C9EE-41C9-AB3D-2AFF6B6CD516}"/>
          </ac:spMkLst>
        </pc:spChg>
        <pc:spChg chg="add del mod">
          <ac:chgData name="Charles Vin" userId="dedb1bfb-5aa9-4c0a-b480-0f5662c6c5a7" providerId="ADAL" clId="{3D9B32C4-EB7D-4D87-B18D-7321F78E95FB}" dt="2022-02-21T17:38:34.411" v="563" actId="12084"/>
          <ac:spMkLst>
            <pc:docMk/>
            <pc:sldMk cId="3249382788" sldId="315"/>
            <ac:spMk id="6" creationId="{1FCFDE7E-693A-4BEC-BB21-1E94B498A8A1}"/>
          </ac:spMkLst>
        </pc:spChg>
        <pc:graphicFrameChg chg="add mod">
          <ac:chgData name="Charles Vin" userId="dedb1bfb-5aa9-4c0a-b480-0f5662c6c5a7" providerId="ADAL" clId="{3D9B32C4-EB7D-4D87-B18D-7321F78E95FB}" dt="2022-02-21T17:38:34.411" v="563" actId="12084"/>
          <ac:graphicFrameMkLst>
            <pc:docMk/>
            <pc:sldMk cId="3249382788" sldId="315"/>
            <ac:graphicFrameMk id="7" creationId="{B31D800C-6357-4EED-A777-D2A688CB4514}"/>
          </ac:graphicFrameMkLst>
        </pc:graphicFrameChg>
        <pc:picChg chg="add del mod">
          <ac:chgData name="Charles Vin" userId="dedb1bfb-5aa9-4c0a-b480-0f5662c6c5a7" providerId="ADAL" clId="{3D9B32C4-EB7D-4D87-B18D-7321F78E95FB}" dt="2022-02-21T17:36:23.527" v="383" actId="1076"/>
          <ac:picMkLst>
            <pc:docMk/>
            <pc:sldMk cId="3249382788" sldId="315"/>
            <ac:picMk id="5" creationId="{054D60C4-D02E-46F4-8649-129588C7334A}"/>
          </ac:picMkLst>
        </pc:picChg>
      </pc:sldChg>
      <pc:sldChg chg="modSp mod">
        <pc:chgData name="Charles Vin" userId="dedb1bfb-5aa9-4c0a-b480-0f5662c6c5a7" providerId="ADAL" clId="{3D9B32C4-EB7D-4D87-B18D-7321F78E95FB}" dt="2022-02-21T17:39:04.241" v="582" actId="6549"/>
        <pc:sldMkLst>
          <pc:docMk/>
          <pc:sldMk cId="3789319953" sldId="316"/>
        </pc:sldMkLst>
        <pc:spChg chg="mod">
          <ac:chgData name="Charles Vin" userId="dedb1bfb-5aa9-4c0a-b480-0f5662c6c5a7" providerId="ADAL" clId="{3D9B32C4-EB7D-4D87-B18D-7321F78E95FB}" dt="2022-02-21T17:39:04.241" v="582" actId="6549"/>
          <ac:spMkLst>
            <pc:docMk/>
            <pc:sldMk cId="3789319953" sldId="316"/>
            <ac:spMk id="3" creationId="{13C37769-42E1-458F-A607-26049F897D2C}"/>
          </ac:spMkLst>
        </pc:spChg>
      </pc:sldChg>
      <pc:sldChg chg="addSp delSp modSp">
        <pc:chgData name="Charles Vin" userId="dedb1bfb-5aa9-4c0a-b480-0f5662c6c5a7" providerId="ADAL" clId="{3D9B32C4-EB7D-4D87-B18D-7321F78E95FB}" dt="2022-02-21T19:21:49.866" v="592" actId="12084"/>
        <pc:sldMkLst>
          <pc:docMk/>
          <pc:sldMk cId="2126839286" sldId="323"/>
        </pc:sldMkLst>
        <pc:spChg chg="del">
          <ac:chgData name="Charles Vin" userId="dedb1bfb-5aa9-4c0a-b480-0f5662c6c5a7" providerId="ADAL" clId="{3D9B32C4-EB7D-4D87-B18D-7321F78E95FB}" dt="2022-02-21T19:21:49.866" v="592" actId="12084"/>
          <ac:spMkLst>
            <pc:docMk/>
            <pc:sldMk cId="2126839286" sldId="323"/>
            <ac:spMk id="4" creationId="{E21DEE53-3BD8-41A4-972D-B9757FA35FCA}"/>
          </ac:spMkLst>
        </pc:spChg>
        <pc:graphicFrameChg chg="add mod">
          <ac:chgData name="Charles Vin" userId="dedb1bfb-5aa9-4c0a-b480-0f5662c6c5a7" providerId="ADAL" clId="{3D9B32C4-EB7D-4D87-B18D-7321F78E95FB}" dt="2022-02-21T19:21:49.866" v="592" actId="12084"/>
          <ac:graphicFrameMkLst>
            <pc:docMk/>
            <pc:sldMk cId="2126839286" sldId="323"/>
            <ac:graphicFrameMk id="2" creationId="{276E9E9C-D84B-4A42-BB3F-B4FB12660DCB}"/>
          </ac:graphicFrameMkLst>
        </pc:graphicFrameChg>
      </pc:sldChg>
      <pc:sldChg chg="modSp mod">
        <pc:chgData name="Charles Vin" userId="dedb1bfb-5aa9-4c0a-b480-0f5662c6c5a7" providerId="ADAL" clId="{3D9B32C4-EB7D-4D87-B18D-7321F78E95FB}" dt="2022-02-21T19:17:58.294" v="591" actId="948"/>
        <pc:sldMkLst>
          <pc:docMk/>
          <pc:sldMk cId="2468110819" sldId="332"/>
        </pc:sldMkLst>
        <pc:spChg chg="mod">
          <ac:chgData name="Charles Vin" userId="dedb1bfb-5aa9-4c0a-b480-0f5662c6c5a7" providerId="ADAL" clId="{3D9B32C4-EB7D-4D87-B18D-7321F78E95FB}" dt="2022-02-21T19:17:58.294" v="591" actId="948"/>
          <ac:spMkLst>
            <pc:docMk/>
            <pc:sldMk cId="2468110819" sldId="332"/>
            <ac:spMk id="2" creationId="{745553C3-F370-409A-ACA6-071E9A52B95C}"/>
          </ac:spMkLst>
        </pc:spChg>
      </pc:sldChg>
    </pc:docChg>
  </pc:docChgLst>
  <pc:docChgLst>
    <pc:chgData name="Utilisateur invité" userId="S::urn:spo:anon#e023445b07b4ed7f2caf069158b215db7df2500981f91ddb0f70fc9bf7142b27::" providerId="AD" clId="Web-{61A3BC69-3D6C-46A3-C62B-341C425C9599}"/>
    <pc:docChg chg="modSld">
      <pc:chgData name="Utilisateur invité" userId="S::urn:spo:anon#e023445b07b4ed7f2caf069158b215db7df2500981f91ddb0f70fc9bf7142b27::" providerId="AD" clId="Web-{61A3BC69-3D6C-46A3-C62B-341C425C9599}" dt="2022-02-22T08:32:08.825" v="438" actId="20577"/>
      <pc:docMkLst>
        <pc:docMk/>
      </pc:docMkLst>
      <pc:sldChg chg="modSp">
        <pc:chgData name="Utilisateur invité" userId="S::urn:spo:anon#e023445b07b4ed7f2caf069158b215db7df2500981f91ddb0f70fc9bf7142b27::" providerId="AD" clId="Web-{61A3BC69-3D6C-46A3-C62B-341C425C9599}" dt="2022-02-22T07:44:58.615" v="415" actId="20577"/>
        <pc:sldMkLst>
          <pc:docMk/>
          <pc:sldMk cId="1202226339" sldId="313"/>
        </pc:sldMkLst>
        <pc:spChg chg="mod">
          <ac:chgData name="Utilisateur invité" userId="S::urn:spo:anon#e023445b07b4ed7f2caf069158b215db7df2500981f91ddb0f70fc9bf7142b27::" providerId="AD" clId="Web-{61A3BC69-3D6C-46A3-C62B-341C425C9599}" dt="2022-02-22T07:44:58.615" v="415" actId="20577"/>
          <ac:spMkLst>
            <pc:docMk/>
            <pc:sldMk cId="1202226339" sldId="313"/>
            <ac:spMk id="17" creationId="{F4C63AFA-E3D5-4049-B024-1B756F8B3259}"/>
          </ac:spMkLst>
        </pc:spChg>
      </pc:sldChg>
      <pc:sldChg chg="addSp modSp">
        <pc:chgData name="Utilisateur invité" userId="S::urn:spo:anon#e023445b07b4ed7f2caf069158b215db7df2500981f91ddb0f70fc9bf7142b27::" providerId="AD" clId="Web-{61A3BC69-3D6C-46A3-C62B-341C425C9599}" dt="2022-02-22T02:43:34.093" v="299" actId="20577"/>
        <pc:sldMkLst>
          <pc:docMk/>
          <pc:sldMk cId="260721096" sldId="318"/>
        </pc:sldMkLst>
        <pc:spChg chg="add mod">
          <ac:chgData name="Utilisateur invité" userId="S::urn:spo:anon#e023445b07b4ed7f2caf069158b215db7df2500981f91ddb0f70fc9bf7142b27::" providerId="AD" clId="Web-{61A3BC69-3D6C-46A3-C62B-341C425C9599}" dt="2022-02-22T02:43:34.093" v="299" actId="20577"/>
          <ac:spMkLst>
            <pc:docMk/>
            <pc:sldMk cId="260721096" sldId="318"/>
            <ac:spMk id="3" creationId="{B0487FFF-3A6E-4E20-9100-540CED479E11}"/>
          </ac:spMkLst>
        </pc:spChg>
        <pc:spChg chg="mod">
          <ac:chgData name="Utilisateur invité" userId="S::urn:spo:anon#e023445b07b4ed7f2caf069158b215db7df2500981f91ddb0f70fc9bf7142b27::" providerId="AD" clId="Web-{61A3BC69-3D6C-46A3-C62B-341C425C9599}" dt="2022-02-22T02:38:54.555" v="127" actId="20577"/>
          <ac:spMkLst>
            <pc:docMk/>
            <pc:sldMk cId="260721096" sldId="318"/>
            <ac:spMk id="14" creationId="{A679E980-A458-4D2A-846F-7E03DC9F61BF}"/>
          </ac:spMkLst>
        </pc:spChg>
      </pc:sldChg>
      <pc:sldChg chg="addSp modSp">
        <pc:chgData name="Utilisateur invité" userId="S::urn:spo:anon#e023445b07b4ed7f2caf069158b215db7df2500981f91ddb0f70fc9bf7142b27::" providerId="AD" clId="Web-{61A3BC69-3D6C-46A3-C62B-341C425C9599}" dt="2022-02-22T07:44:38.537" v="406" actId="20577"/>
        <pc:sldMkLst>
          <pc:docMk/>
          <pc:sldMk cId="553989758" sldId="321"/>
        </pc:sldMkLst>
        <pc:spChg chg="add mod">
          <ac:chgData name="Utilisateur invité" userId="S::urn:spo:anon#e023445b07b4ed7f2caf069158b215db7df2500981f91ddb0f70fc9bf7142b27::" providerId="AD" clId="Web-{61A3BC69-3D6C-46A3-C62B-341C425C9599}" dt="2022-02-22T02:36:56.162" v="58" actId="20577"/>
          <ac:spMkLst>
            <pc:docMk/>
            <pc:sldMk cId="553989758" sldId="321"/>
            <ac:spMk id="3" creationId="{14FCF9B8-7667-40ED-B256-0739512BC400}"/>
          </ac:spMkLst>
        </pc:spChg>
        <pc:spChg chg="add mod">
          <ac:chgData name="Utilisateur invité" userId="S::urn:spo:anon#e023445b07b4ed7f2caf069158b215db7df2500981f91ddb0f70fc9bf7142b27::" providerId="AD" clId="Web-{61A3BC69-3D6C-46A3-C62B-341C425C9599}" dt="2022-02-22T07:44:38.537" v="406" actId="20577"/>
          <ac:spMkLst>
            <pc:docMk/>
            <pc:sldMk cId="553989758" sldId="321"/>
            <ac:spMk id="4" creationId="{19A6175D-F92D-4BD2-AD92-07965B366C24}"/>
          </ac:spMkLst>
        </pc:spChg>
      </pc:sldChg>
      <pc:sldChg chg="modSp">
        <pc:chgData name="Utilisateur invité" userId="S::urn:spo:anon#e023445b07b4ed7f2caf069158b215db7df2500981f91ddb0f70fc9bf7142b27::" providerId="AD" clId="Web-{61A3BC69-3D6C-46A3-C62B-341C425C9599}" dt="2022-02-22T02:48:02.600" v="374" actId="1076"/>
        <pc:sldMkLst>
          <pc:docMk/>
          <pc:sldMk cId="2126839286" sldId="323"/>
        </pc:sldMkLst>
        <pc:graphicFrameChg chg="mod">
          <ac:chgData name="Utilisateur invité" userId="S::urn:spo:anon#e023445b07b4ed7f2caf069158b215db7df2500981f91ddb0f70fc9bf7142b27::" providerId="AD" clId="Web-{61A3BC69-3D6C-46A3-C62B-341C425C9599}" dt="2022-02-22T02:48:02.600" v="374" actId="1076"/>
          <ac:graphicFrameMkLst>
            <pc:docMk/>
            <pc:sldMk cId="2126839286" sldId="323"/>
            <ac:graphicFrameMk id="2" creationId="{276E9E9C-D84B-4A42-BB3F-B4FB12660DCB}"/>
          </ac:graphicFrameMkLst>
        </pc:graphicFrameChg>
      </pc:sldChg>
      <pc:sldChg chg="modSp">
        <pc:chgData name="Utilisateur invité" userId="S::urn:spo:anon#e023445b07b4ed7f2caf069158b215db7df2500981f91ddb0f70fc9bf7142b27::" providerId="AD" clId="Web-{61A3BC69-3D6C-46A3-C62B-341C425C9599}" dt="2022-02-22T02:47:56.475" v="373" actId="1076"/>
        <pc:sldMkLst>
          <pc:docMk/>
          <pc:sldMk cId="3363423903" sldId="324"/>
        </pc:sldMkLst>
        <pc:spChg chg="mod">
          <ac:chgData name="Utilisateur invité" userId="S::urn:spo:anon#e023445b07b4ed7f2caf069158b215db7df2500981f91ddb0f70fc9bf7142b27::" providerId="AD" clId="Web-{61A3BC69-3D6C-46A3-C62B-341C425C9599}" dt="2022-02-22T02:47:46.397" v="371" actId="20577"/>
          <ac:spMkLst>
            <pc:docMk/>
            <pc:sldMk cId="3363423903" sldId="324"/>
            <ac:spMk id="9" creationId="{54DF8B02-0BCA-431B-9B77-70597B823A0E}"/>
          </ac:spMkLst>
        </pc:spChg>
        <pc:picChg chg="mod">
          <ac:chgData name="Utilisateur invité" userId="S::urn:spo:anon#e023445b07b4ed7f2caf069158b215db7df2500981f91ddb0f70fc9bf7142b27::" providerId="AD" clId="Web-{61A3BC69-3D6C-46A3-C62B-341C425C9599}" dt="2022-02-22T02:47:56.475" v="373" actId="1076"/>
          <ac:picMkLst>
            <pc:docMk/>
            <pc:sldMk cId="3363423903" sldId="324"/>
            <ac:picMk id="4" creationId="{B8AC6612-F302-421A-9800-E73A49985A47}"/>
          </ac:picMkLst>
        </pc:picChg>
        <pc:picChg chg="mod">
          <ac:chgData name="Utilisateur invité" userId="S::urn:spo:anon#e023445b07b4ed7f2caf069158b215db7df2500981f91ddb0f70fc9bf7142b27::" providerId="AD" clId="Web-{61A3BC69-3D6C-46A3-C62B-341C425C9599}" dt="2022-02-22T02:47:50.319" v="372" actId="1076"/>
          <ac:picMkLst>
            <pc:docMk/>
            <pc:sldMk cId="3363423903" sldId="324"/>
            <ac:picMk id="5" creationId="{8AA1ED0D-BDF2-461B-95F1-DE1F484C6A3B}"/>
          </ac:picMkLst>
        </pc:picChg>
      </pc:sldChg>
      <pc:sldChg chg="delAnim modAnim">
        <pc:chgData name="Utilisateur invité" userId="S::urn:spo:anon#e023445b07b4ed7f2caf069158b215db7df2500981f91ddb0f70fc9bf7142b27::" providerId="AD" clId="Web-{61A3BC69-3D6C-46A3-C62B-341C425C9599}" dt="2022-02-22T07:31:26.224" v="382"/>
        <pc:sldMkLst>
          <pc:docMk/>
          <pc:sldMk cId="3654164337" sldId="325"/>
        </pc:sldMkLst>
      </pc:sldChg>
      <pc:sldChg chg="modSp">
        <pc:chgData name="Utilisateur invité" userId="S::urn:spo:anon#e023445b07b4ed7f2caf069158b215db7df2500981f91ddb0f70fc9bf7142b27::" providerId="AD" clId="Web-{61A3BC69-3D6C-46A3-C62B-341C425C9599}" dt="2022-02-22T08:29:15.478" v="428" actId="20577"/>
        <pc:sldMkLst>
          <pc:docMk/>
          <pc:sldMk cId="3916849555" sldId="327"/>
        </pc:sldMkLst>
        <pc:spChg chg="mod">
          <ac:chgData name="Utilisateur invité" userId="S::urn:spo:anon#e023445b07b4ed7f2caf069158b215db7df2500981f91ddb0f70fc9bf7142b27::" providerId="AD" clId="Web-{61A3BC69-3D6C-46A3-C62B-341C425C9599}" dt="2022-02-22T08:29:15.478" v="428" actId="20577"/>
          <ac:spMkLst>
            <pc:docMk/>
            <pc:sldMk cId="3916849555" sldId="327"/>
            <ac:spMk id="2" creationId="{619AB96C-E1C4-49C3-BF4D-C3A2A12847C8}"/>
          </ac:spMkLst>
        </pc:spChg>
      </pc:sldChg>
      <pc:sldChg chg="modSp">
        <pc:chgData name="Utilisateur invité" userId="S::urn:spo:anon#e023445b07b4ed7f2caf069158b215db7df2500981f91ddb0f70fc9bf7142b27::" providerId="AD" clId="Web-{61A3BC69-3D6C-46A3-C62B-341C425C9599}" dt="2022-02-22T08:32:08.825" v="438" actId="20577"/>
        <pc:sldMkLst>
          <pc:docMk/>
          <pc:sldMk cId="1700363173" sldId="328"/>
        </pc:sldMkLst>
        <pc:spChg chg="mod">
          <ac:chgData name="Utilisateur invité" userId="S::urn:spo:anon#e023445b07b4ed7f2caf069158b215db7df2500981f91ddb0f70fc9bf7142b27::" providerId="AD" clId="Web-{61A3BC69-3D6C-46A3-C62B-341C425C9599}" dt="2022-02-22T08:32:08.825" v="438" actId="20577"/>
          <ac:spMkLst>
            <pc:docMk/>
            <pc:sldMk cId="1700363173" sldId="328"/>
            <ac:spMk id="2" creationId="{43E592E7-603A-4361-B2C0-9AC242DD6B93}"/>
          </ac:spMkLst>
        </pc:spChg>
      </pc:sldChg>
      <pc:sldChg chg="addSp modSp">
        <pc:chgData name="Utilisateur invité" userId="S::urn:spo:anon#e023445b07b4ed7f2caf069158b215db7df2500981f91ddb0f70fc9bf7142b27::" providerId="AD" clId="Web-{61A3BC69-3D6C-46A3-C62B-341C425C9599}" dt="2022-02-22T08:16:14.319" v="420" actId="20577"/>
        <pc:sldMkLst>
          <pc:docMk/>
          <pc:sldMk cId="102818950" sldId="331"/>
        </pc:sldMkLst>
        <pc:spChg chg="add mod">
          <ac:chgData name="Utilisateur invité" userId="S::urn:spo:anon#e023445b07b4ed7f2caf069158b215db7df2500981f91ddb0f70fc9bf7142b27::" providerId="AD" clId="Web-{61A3BC69-3D6C-46A3-C62B-341C425C9599}" dt="2022-02-22T02:41:29.621" v="213" actId="1076"/>
          <ac:spMkLst>
            <pc:docMk/>
            <pc:sldMk cId="102818950" sldId="331"/>
            <ac:spMk id="3" creationId="{B301C935-BE8F-4D91-BFB2-6582179E9753}"/>
          </ac:spMkLst>
        </pc:spChg>
        <pc:spChg chg="mod">
          <ac:chgData name="Utilisateur invité" userId="S::urn:spo:anon#e023445b07b4ed7f2caf069158b215db7df2500981f91ddb0f70fc9bf7142b27::" providerId="AD" clId="Web-{61A3BC69-3D6C-46A3-C62B-341C425C9599}" dt="2022-02-22T08:16:14.319" v="420" actId="20577"/>
          <ac:spMkLst>
            <pc:docMk/>
            <pc:sldMk cId="102818950" sldId="331"/>
            <ac:spMk id="4" creationId="{DBE26804-1D58-4F55-BD81-5A3FCED09BE6}"/>
          </ac:spMkLst>
        </pc:spChg>
      </pc:sldChg>
      <pc:sldChg chg="modSp">
        <pc:chgData name="Utilisateur invité" userId="S::urn:spo:anon#e023445b07b4ed7f2caf069158b215db7df2500981f91ddb0f70fc9bf7142b27::" providerId="AD" clId="Web-{61A3BC69-3D6C-46A3-C62B-341C425C9599}" dt="2022-02-22T02:47:08.224" v="367" actId="20577"/>
        <pc:sldMkLst>
          <pc:docMk/>
          <pc:sldMk cId="2468110819" sldId="332"/>
        </pc:sldMkLst>
        <pc:spChg chg="mod">
          <ac:chgData name="Utilisateur invité" userId="S::urn:spo:anon#e023445b07b4ed7f2caf069158b215db7df2500981f91ddb0f70fc9bf7142b27::" providerId="AD" clId="Web-{61A3BC69-3D6C-46A3-C62B-341C425C9599}" dt="2022-02-22T02:47:08.224" v="367" actId="20577"/>
          <ac:spMkLst>
            <pc:docMk/>
            <pc:sldMk cId="2468110819" sldId="332"/>
            <ac:spMk id="2" creationId="{745553C3-F370-409A-ACA6-071E9A52B95C}"/>
          </ac:spMkLst>
        </pc:spChg>
      </pc:sldChg>
      <pc:sldChg chg="addSp delSp modSp delAnim modAnim">
        <pc:chgData name="Utilisateur invité" userId="S::urn:spo:anon#e023445b07b4ed7f2caf069158b215db7df2500981f91ddb0f70fc9bf7142b27::" providerId="AD" clId="Web-{61A3BC69-3D6C-46A3-C62B-341C425C9599}" dt="2022-02-22T07:42:10.846" v="398" actId="1076"/>
        <pc:sldMkLst>
          <pc:docMk/>
          <pc:sldMk cId="3377259042" sldId="333"/>
        </pc:sldMkLst>
        <pc:picChg chg="add mod">
          <ac:chgData name="Utilisateur invité" userId="S::urn:spo:anon#e023445b07b4ed7f2caf069158b215db7df2500981f91ddb0f70fc9bf7142b27::" providerId="AD" clId="Web-{61A3BC69-3D6C-46A3-C62B-341C425C9599}" dt="2022-02-22T07:42:10.846" v="398" actId="1076"/>
          <ac:picMkLst>
            <pc:docMk/>
            <pc:sldMk cId="3377259042" sldId="333"/>
            <ac:picMk id="4" creationId="{CFE08FF6-38EA-45DA-ACBF-2B1879029171}"/>
          </ac:picMkLst>
        </pc:picChg>
        <pc:picChg chg="add mod">
          <ac:chgData name="Utilisateur invité" userId="S::urn:spo:anon#e023445b07b4ed7f2caf069158b215db7df2500981f91ddb0f70fc9bf7142b27::" providerId="AD" clId="Web-{61A3BC69-3D6C-46A3-C62B-341C425C9599}" dt="2022-02-22T07:42:05.940" v="397" actId="1076"/>
          <ac:picMkLst>
            <pc:docMk/>
            <pc:sldMk cId="3377259042" sldId="333"/>
            <ac:picMk id="5" creationId="{4B0222C3-D2A6-4FE2-9AEA-CC3D7AA2609E}"/>
          </ac:picMkLst>
        </pc:picChg>
        <pc:picChg chg="del">
          <ac:chgData name="Utilisateur invité" userId="S::urn:spo:anon#e023445b07b4ed7f2caf069158b215db7df2500981f91ddb0f70fc9bf7142b27::" providerId="AD" clId="Web-{61A3BC69-3D6C-46A3-C62B-341C425C9599}" dt="2022-02-22T07:30:52.364" v="375"/>
          <ac:picMkLst>
            <pc:docMk/>
            <pc:sldMk cId="3377259042" sldId="333"/>
            <ac:picMk id="10" creationId="{95E61415-B66C-4A0B-94F1-8D1498418E4A}"/>
          </ac:picMkLst>
        </pc:picChg>
      </pc:sldChg>
    </pc:docChg>
  </pc:docChgLst>
  <pc:docChgLst>
    <pc:chgData name="Charles Vin" userId="S::charles.vin.etu@univ-lille.fr::dedb1bfb-5aa9-4c0a-b480-0f5662c6c5a7" providerId="AD" clId="Web-{36A2121C-E079-9F92-8EE2-FFD085CC7A2F}"/>
    <pc:docChg chg="delSld modSld modSection">
      <pc:chgData name="Charles Vin" userId="S::charles.vin.etu@univ-lille.fr::dedb1bfb-5aa9-4c0a-b480-0f5662c6c5a7" providerId="AD" clId="Web-{36A2121C-E079-9F92-8EE2-FFD085CC7A2F}" dt="2022-02-21T19:21:07.290" v="26" actId="20577"/>
      <pc:docMkLst>
        <pc:docMk/>
      </pc:docMkLst>
      <pc:sldChg chg="del">
        <pc:chgData name="Charles Vin" userId="S::charles.vin.etu@univ-lille.fr::dedb1bfb-5aa9-4c0a-b480-0f5662c6c5a7" providerId="AD" clId="Web-{36A2121C-E079-9F92-8EE2-FFD085CC7A2F}" dt="2022-02-21T19:18:48.084" v="1"/>
        <pc:sldMkLst>
          <pc:docMk/>
          <pc:sldMk cId="2964413354" sldId="320"/>
        </pc:sldMkLst>
      </pc:sldChg>
      <pc:sldChg chg="modSp">
        <pc:chgData name="Charles Vin" userId="S::charles.vin.etu@univ-lille.fr::dedb1bfb-5aa9-4c0a-b480-0f5662c6c5a7" providerId="AD" clId="Web-{36A2121C-E079-9F92-8EE2-FFD085CC7A2F}" dt="2022-02-21T19:21:07.290" v="26" actId="20577"/>
        <pc:sldMkLst>
          <pc:docMk/>
          <pc:sldMk cId="2126839286" sldId="323"/>
        </pc:sldMkLst>
        <pc:spChg chg="mod">
          <ac:chgData name="Charles Vin" userId="S::charles.vin.etu@univ-lille.fr::dedb1bfb-5aa9-4c0a-b480-0f5662c6c5a7" providerId="AD" clId="Web-{36A2121C-E079-9F92-8EE2-FFD085CC7A2F}" dt="2022-02-21T19:21:07.290" v="26" actId="20577"/>
          <ac:spMkLst>
            <pc:docMk/>
            <pc:sldMk cId="2126839286" sldId="323"/>
            <ac:spMk id="4" creationId="{E21DEE53-3BD8-41A4-972D-B9757FA35FCA}"/>
          </ac:spMkLst>
        </pc:spChg>
      </pc:sldChg>
      <pc:sldChg chg="modSp">
        <pc:chgData name="Charles Vin" userId="S::charles.vin.etu@univ-lille.fr::dedb1bfb-5aa9-4c0a-b480-0f5662c6c5a7" providerId="AD" clId="Web-{36A2121C-E079-9F92-8EE2-FFD085CC7A2F}" dt="2022-02-21T19:19:26.319" v="10" actId="20577"/>
        <pc:sldMkLst>
          <pc:docMk/>
          <pc:sldMk cId="3654164337" sldId="325"/>
        </pc:sldMkLst>
        <pc:spChg chg="mod">
          <ac:chgData name="Charles Vin" userId="S::charles.vin.etu@univ-lille.fr::dedb1bfb-5aa9-4c0a-b480-0f5662c6c5a7" providerId="AD" clId="Web-{36A2121C-E079-9F92-8EE2-FFD085CC7A2F}" dt="2022-02-21T19:19:26.319" v="10" actId="20577"/>
          <ac:spMkLst>
            <pc:docMk/>
            <pc:sldMk cId="3654164337" sldId="325"/>
            <ac:spMk id="3" creationId="{899ABD44-4BDC-4E44-AC3C-B46EA8099286}"/>
          </ac:spMkLst>
        </pc:spChg>
      </pc:sldChg>
      <pc:sldChg chg="modSp">
        <pc:chgData name="Charles Vin" userId="S::charles.vin.etu@univ-lille.fr::dedb1bfb-5aa9-4c0a-b480-0f5662c6c5a7" providerId="AD" clId="Web-{36A2121C-E079-9F92-8EE2-FFD085CC7A2F}" dt="2022-02-21T19:19:01.772" v="9" actId="20577"/>
        <pc:sldMkLst>
          <pc:docMk/>
          <pc:sldMk cId="1700363173" sldId="328"/>
        </pc:sldMkLst>
        <pc:spChg chg="mod">
          <ac:chgData name="Charles Vin" userId="S::charles.vin.etu@univ-lille.fr::dedb1bfb-5aa9-4c0a-b480-0f5662c6c5a7" providerId="AD" clId="Web-{36A2121C-E079-9F92-8EE2-FFD085CC7A2F}" dt="2022-02-21T19:19:01.772" v="9" actId="20577"/>
          <ac:spMkLst>
            <pc:docMk/>
            <pc:sldMk cId="1700363173" sldId="328"/>
            <ac:spMk id="2" creationId="{43E592E7-603A-4361-B2C0-9AC242DD6B93}"/>
          </ac:spMkLst>
        </pc:spChg>
      </pc:sldChg>
      <pc:sldChg chg="modSp">
        <pc:chgData name="Charles Vin" userId="S::charles.vin.etu@univ-lille.fr::dedb1bfb-5aa9-4c0a-b480-0f5662c6c5a7" providerId="AD" clId="Web-{36A2121C-E079-9F92-8EE2-FFD085CC7A2F}" dt="2022-02-21T19:18:41.818" v="0" actId="20577"/>
        <pc:sldMkLst>
          <pc:docMk/>
          <pc:sldMk cId="2468110819" sldId="332"/>
        </pc:sldMkLst>
        <pc:spChg chg="mod">
          <ac:chgData name="Charles Vin" userId="S::charles.vin.etu@univ-lille.fr::dedb1bfb-5aa9-4c0a-b480-0f5662c6c5a7" providerId="AD" clId="Web-{36A2121C-E079-9F92-8EE2-FFD085CC7A2F}" dt="2022-02-21T19:18:41.818" v="0" actId="20577"/>
          <ac:spMkLst>
            <pc:docMk/>
            <pc:sldMk cId="2468110819" sldId="332"/>
            <ac:spMk id="2" creationId="{745553C3-F370-409A-ACA6-071E9A52B95C}"/>
          </ac:spMkLst>
        </pc:spChg>
      </pc:sldChg>
    </pc:docChg>
  </pc:docChgLst>
  <pc:docChgLst>
    <pc:chgData name="Utilisateur invité" userId="S::urn:spo:anon#e023445b07b4ed7f2caf069158b215db7df2500981f91ddb0f70fc9bf7142b27::" providerId="AD" clId="Web-{913BAF2F-4B73-F58A-CC70-64401BDF6F55}"/>
    <pc:docChg chg="modSld">
      <pc:chgData name="Utilisateur invité" userId="S::urn:spo:anon#e023445b07b4ed7f2caf069158b215db7df2500981f91ddb0f70fc9bf7142b27::" providerId="AD" clId="Web-{913BAF2F-4B73-F58A-CC70-64401BDF6F55}" dt="2022-02-22T09:10:38.404" v="5" actId="20577"/>
      <pc:docMkLst>
        <pc:docMk/>
      </pc:docMkLst>
      <pc:sldChg chg="modSp">
        <pc:chgData name="Utilisateur invité" userId="S::urn:spo:anon#e023445b07b4ed7f2caf069158b215db7df2500981f91ddb0f70fc9bf7142b27::" providerId="AD" clId="Web-{913BAF2F-4B73-F58A-CC70-64401BDF6F55}" dt="2022-02-22T09:10:38.404" v="5" actId="20577"/>
        <pc:sldMkLst>
          <pc:docMk/>
          <pc:sldMk cId="805888402" sldId="326"/>
        </pc:sldMkLst>
        <pc:spChg chg="mod">
          <ac:chgData name="Utilisateur invité" userId="S::urn:spo:anon#e023445b07b4ed7f2caf069158b215db7df2500981f91ddb0f70fc9bf7142b27::" providerId="AD" clId="Web-{913BAF2F-4B73-F58A-CC70-64401BDF6F55}" dt="2022-02-22T09:10:38.404" v="5" actId="20577"/>
          <ac:spMkLst>
            <pc:docMk/>
            <pc:sldMk cId="805888402" sldId="326"/>
            <ac:spMk id="2" creationId="{745553C3-F370-409A-ACA6-071E9A52B95C}"/>
          </ac:spMkLst>
        </pc:spChg>
      </pc:sldChg>
      <pc:sldChg chg="modSp">
        <pc:chgData name="Utilisateur invité" userId="S::urn:spo:anon#e023445b07b4ed7f2caf069158b215db7df2500981f91ddb0f70fc9bf7142b27::" providerId="AD" clId="Web-{913BAF2F-4B73-F58A-CC70-64401BDF6F55}" dt="2022-02-22T09:00:19.779" v="1" actId="1076"/>
        <pc:sldMkLst>
          <pc:docMk/>
          <pc:sldMk cId="102818950" sldId="331"/>
        </pc:sldMkLst>
        <pc:spChg chg="mod">
          <ac:chgData name="Utilisateur invité" userId="S::urn:spo:anon#e023445b07b4ed7f2caf069158b215db7df2500981f91ddb0f70fc9bf7142b27::" providerId="AD" clId="Web-{913BAF2F-4B73-F58A-CC70-64401BDF6F55}" dt="2022-02-22T09:00:19.779" v="1" actId="1076"/>
          <ac:spMkLst>
            <pc:docMk/>
            <pc:sldMk cId="102818950" sldId="331"/>
            <ac:spMk id="4" creationId="{DBE26804-1D58-4F55-BD81-5A3FCED09BE6}"/>
          </ac:spMkLst>
        </pc:spChg>
      </pc:sldChg>
    </pc:docChg>
  </pc:docChgLst>
  <pc:docChgLst>
    <pc:chgData name="Utilisateur invité" userId="S::urn:spo:anon#e023445b07b4ed7f2caf069158b215db7df2500981f91ddb0f70fc9bf7142b27::" providerId="AD" clId="Web-{775D8AA4-43D1-80F3-392A-C0382D93AF0D}"/>
    <pc:docChg chg="modSld">
      <pc:chgData name="Utilisateur invité" userId="S::urn:spo:anon#e023445b07b4ed7f2caf069158b215db7df2500981f91ddb0f70fc9bf7142b27::" providerId="AD" clId="Web-{775D8AA4-43D1-80F3-392A-C0382D93AF0D}" dt="2022-02-21T18:53:36.222" v="356" actId="1076"/>
      <pc:docMkLst>
        <pc:docMk/>
      </pc:docMkLst>
      <pc:sldChg chg="modSp">
        <pc:chgData name="Utilisateur invité" userId="S::urn:spo:anon#e023445b07b4ed7f2caf069158b215db7df2500981f91ddb0f70fc9bf7142b27::" providerId="AD" clId="Web-{775D8AA4-43D1-80F3-392A-C0382D93AF0D}" dt="2022-02-21T18:52:53.297" v="353" actId="20577"/>
        <pc:sldMkLst>
          <pc:docMk/>
          <pc:sldMk cId="4271447026" sldId="314"/>
        </pc:sldMkLst>
        <pc:spChg chg="mod">
          <ac:chgData name="Utilisateur invité" userId="S::urn:spo:anon#e023445b07b4ed7f2caf069158b215db7df2500981f91ddb0f70fc9bf7142b27::" providerId="AD" clId="Web-{775D8AA4-43D1-80F3-392A-C0382D93AF0D}" dt="2022-02-21T18:52:53.297" v="353" actId="20577"/>
          <ac:spMkLst>
            <pc:docMk/>
            <pc:sldMk cId="4271447026" sldId="314"/>
            <ac:spMk id="16" creationId="{086317A6-5C54-46D8-BFED-60EB8DD37F47}"/>
          </ac:spMkLst>
        </pc:spChg>
      </pc:sldChg>
      <pc:sldChg chg="modNotes">
        <pc:chgData name="Utilisateur invité" userId="S::urn:spo:anon#e023445b07b4ed7f2caf069158b215db7df2500981f91ddb0f70fc9bf7142b27::" providerId="AD" clId="Web-{775D8AA4-43D1-80F3-392A-C0382D93AF0D}" dt="2022-02-21T18:52:48.687" v="351"/>
        <pc:sldMkLst>
          <pc:docMk/>
          <pc:sldMk cId="3249382788" sldId="315"/>
        </pc:sldMkLst>
      </pc:sldChg>
      <pc:sldChg chg="addSp delSp modSp mod modShow modNotes">
        <pc:chgData name="Utilisateur invité" userId="S::urn:spo:anon#e023445b07b4ed7f2caf069158b215db7df2500981f91ddb0f70fc9bf7142b27::" providerId="AD" clId="Web-{775D8AA4-43D1-80F3-392A-C0382D93AF0D}" dt="2022-02-21T18:53:36.222" v="356" actId="1076"/>
        <pc:sldMkLst>
          <pc:docMk/>
          <pc:sldMk cId="3363423903" sldId="324"/>
        </pc:sldMkLst>
        <pc:spChg chg="del mod">
          <ac:chgData name="Utilisateur invité" userId="S::urn:spo:anon#e023445b07b4ed7f2caf069158b215db7df2500981f91ddb0f70fc9bf7142b27::" providerId="AD" clId="Web-{775D8AA4-43D1-80F3-392A-C0382D93AF0D}" dt="2022-02-21T18:46:08.691" v="203"/>
          <ac:spMkLst>
            <pc:docMk/>
            <pc:sldMk cId="3363423903" sldId="324"/>
            <ac:spMk id="2" creationId="{BF37CD30-3F7E-4DD1-9034-C0D32B98F12D}"/>
          </ac:spMkLst>
        </pc:spChg>
        <pc:spChg chg="add del mod">
          <ac:chgData name="Utilisateur invité" userId="S::urn:spo:anon#e023445b07b4ed7f2caf069158b215db7df2500981f91ddb0f70fc9bf7142b27::" providerId="AD" clId="Web-{775D8AA4-43D1-80F3-392A-C0382D93AF0D}" dt="2022-02-21T18:36:40.276" v="139"/>
          <ac:spMkLst>
            <pc:docMk/>
            <pc:sldMk cId="3363423903" sldId="324"/>
            <ac:spMk id="6" creationId="{7BEBC46A-F9E3-4B7F-A93C-F269AA56E583}"/>
          </ac:spMkLst>
        </pc:spChg>
        <pc:spChg chg="add del mod">
          <ac:chgData name="Utilisateur invité" userId="S::urn:spo:anon#e023445b07b4ed7f2caf069158b215db7df2500981f91ddb0f70fc9bf7142b27::" providerId="AD" clId="Web-{775D8AA4-43D1-80F3-392A-C0382D93AF0D}" dt="2022-02-21T18:47:36.135" v="258"/>
          <ac:spMkLst>
            <pc:docMk/>
            <pc:sldMk cId="3363423903" sldId="324"/>
            <ac:spMk id="7" creationId="{FBF13B57-0808-41A3-A88E-926749B98192}"/>
          </ac:spMkLst>
        </pc:spChg>
        <pc:spChg chg="add mod">
          <ac:chgData name="Utilisateur invité" userId="S::urn:spo:anon#e023445b07b4ed7f2caf069158b215db7df2500981f91ddb0f70fc9bf7142b27::" providerId="AD" clId="Web-{775D8AA4-43D1-80F3-392A-C0382D93AF0D}" dt="2022-02-21T18:49:37.018" v="284" actId="20577"/>
          <ac:spMkLst>
            <pc:docMk/>
            <pc:sldMk cId="3363423903" sldId="324"/>
            <ac:spMk id="9" creationId="{54DF8B02-0BCA-431B-9B77-70597B823A0E}"/>
          </ac:spMkLst>
        </pc:spChg>
        <pc:spChg chg="add del mod">
          <ac:chgData name="Utilisateur invité" userId="S::urn:spo:anon#e023445b07b4ed7f2caf069158b215db7df2500981f91ddb0f70fc9bf7142b27::" providerId="AD" clId="Web-{775D8AA4-43D1-80F3-392A-C0382D93AF0D}" dt="2022-02-21T18:46:31.115" v="221"/>
          <ac:spMkLst>
            <pc:docMk/>
            <pc:sldMk cId="3363423903" sldId="324"/>
            <ac:spMk id="11" creationId="{4430C5EC-28D3-4D13-8A60-72CC5849AD05}"/>
          </ac:spMkLst>
        </pc:spChg>
        <pc:spChg chg="add del">
          <ac:chgData name="Utilisateur invité" userId="S::urn:spo:anon#e023445b07b4ed7f2caf069158b215db7df2500981f91ddb0f70fc9bf7142b27::" providerId="AD" clId="Web-{775D8AA4-43D1-80F3-392A-C0382D93AF0D}" dt="2022-02-21T18:48:53.124" v="268"/>
          <ac:spMkLst>
            <pc:docMk/>
            <pc:sldMk cId="3363423903" sldId="324"/>
            <ac:spMk id="12" creationId="{7671017F-8C14-4476-9654-4F60B58B8D71}"/>
          </ac:spMkLst>
        </pc:spChg>
        <pc:spChg chg="add mod">
          <ac:chgData name="Utilisateur invité" userId="S::urn:spo:anon#e023445b07b4ed7f2caf069158b215db7df2500981f91ddb0f70fc9bf7142b27::" providerId="AD" clId="Web-{775D8AA4-43D1-80F3-392A-C0382D93AF0D}" dt="2022-02-21T18:53:27.737" v="354" actId="1076"/>
          <ac:spMkLst>
            <pc:docMk/>
            <pc:sldMk cId="3363423903" sldId="324"/>
            <ac:spMk id="13" creationId="{56913816-17FE-45D7-980A-0B88459DB3C7}"/>
          </ac:spMkLst>
        </pc:spChg>
        <pc:picChg chg="mod ord">
          <ac:chgData name="Utilisateur invité" userId="S::urn:spo:anon#e023445b07b4ed7f2caf069158b215db7df2500981f91ddb0f70fc9bf7142b27::" providerId="AD" clId="Web-{775D8AA4-43D1-80F3-392A-C0382D93AF0D}" dt="2022-02-21T18:53:31.925" v="355" actId="1076"/>
          <ac:picMkLst>
            <pc:docMk/>
            <pc:sldMk cId="3363423903" sldId="324"/>
            <ac:picMk id="4" creationId="{B8AC6612-F302-421A-9800-E73A49985A47}"/>
          </ac:picMkLst>
        </pc:picChg>
        <pc:picChg chg="mod">
          <ac:chgData name="Utilisateur invité" userId="S::urn:spo:anon#e023445b07b4ed7f2caf069158b215db7df2500981f91ddb0f70fc9bf7142b27::" providerId="AD" clId="Web-{775D8AA4-43D1-80F3-392A-C0382D93AF0D}" dt="2022-02-21T18:53:36.222" v="356" actId="1076"/>
          <ac:picMkLst>
            <pc:docMk/>
            <pc:sldMk cId="3363423903" sldId="324"/>
            <ac:picMk id="5" creationId="{8AA1ED0D-BDF2-461B-95F1-DE1F484C6A3B}"/>
          </ac:picMkLst>
        </pc:picChg>
      </pc:sldChg>
    </pc:docChg>
  </pc:docChgLst>
  <pc:docChgLst>
    <pc:chgData name="Utilisateur invité" userId="S::urn:spo:anon#5013e646e4e7e0a1163052b6f6fc1fcafec862067538624a03b7c8f080265791::" providerId="AD" clId="Web-{B51404CF-4E9D-A8A3-F9EC-186018692118}"/>
    <pc:docChg chg="modSld">
      <pc:chgData name="Utilisateur invité" userId="S::urn:spo:anon#5013e646e4e7e0a1163052b6f6fc1fcafec862067538624a03b7c8f080265791::" providerId="AD" clId="Web-{B51404CF-4E9D-A8A3-F9EC-186018692118}" dt="2022-02-21T18:12:47.495" v="85" actId="20577"/>
      <pc:docMkLst>
        <pc:docMk/>
      </pc:docMkLst>
      <pc:sldChg chg="modSp modNotes">
        <pc:chgData name="Utilisateur invité" userId="S::urn:spo:anon#5013e646e4e7e0a1163052b6f6fc1fcafec862067538624a03b7c8f080265791::" providerId="AD" clId="Web-{B51404CF-4E9D-A8A3-F9EC-186018692118}" dt="2022-02-21T18:09:07.786" v="33"/>
        <pc:sldMkLst>
          <pc:docMk/>
          <pc:sldMk cId="3249382788" sldId="315"/>
        </pc:sldMkLst>
        <pc:graphicFrameChg chg="mod">
          <ac:chgData name="Utilisateur invité" userId="S::urn:spo:anon#5013e646e4e7e0a1163052b6f6fc1fcafec862067538624a03b7c8f080265791::" providerId="AD" clId="Web-{B51404CF-4E9D-A8A3-F9EC-186018692118}" dt="2022-02-21T18:07:51.034" v="27" actId="14100"/>
          <ac:graphicFrameMkLst>
            <pc:docMk/>
            <pc:sldMk cId="3249382788" sldId="315"/>
            <ac:graphicFrameMk id="7" creationId="{B31D800C-6357-4EED-A777-D2A688CB4514}"/>
          </ac:graphicFrameMkLst>
        </pc:graphicFrameChg>
      </pc:sldChg>
      <pc:sldChg chg="modSp modNotes">
        <pc:chgData name="Utilisateur invité" userId="S::urn:spo:anon#5013e646e4e7e0a1163052b6f6fc1fcafec862067538624a03b7c8f080265791::" providerId="AD" clId="Web-{B51404CF-4E9D-A8A3-F9EC-186018692118}" dt="2022-02-21T18:12:47.370" v="82"/>
        <pc:sldMkLst>
          <pc:docMk/>
          <pc:sldMk cId="3789319953" sldId="316"/>
        </pc:sldMkLst>
        <pc:spChg chg="mod">
          <ac:chgData name="Utilisateur invité" userId="S::urn:spo:anon#5013e646e4e7e0a1163052b6f6fc1fcafec862067538624a03b7c8f080265791::" providerId="AD" clId="Web-{B51404CF-4E9D-A8A3-F9EC-186018692118}" dt="2022-02-21T18:11:55.166" v="42" actId="20577"/>
          <ac:spMkLst>
            <pc:docMk/>
            <pc:sldMk cId="3789319953" sldId="316"/>
            <ac:spMk id="2" creationId="{16B5605E-8333-416A-A14F-27FBFD22CE23}"/>
          </ac:spMkLst>
        </pc:spChg>
      </pc:sldChg>
      <pc:sldChg chg="modSp">
        <pc:chgData name="Utilisateur invité" userId="S::urn:spo:anon#5013e646e4e7e0a1163052b6f6fc1fcafec862067538624a03b7c8f080265791::" providerId="AD" clId="Web-{B51404CF-4E9D-A8A3-F9EC-186018692118}" dt="2022-02-21T18:12:47.495" v="85" actId="20577"/>
        <pc:sldMkLst>
          <pc:docMk/>
          <pc:sldMk cId="260721096" sldId="318"/>
        </pc:sldMkLst>
        <pc:spChg chg="mod">
          <ac:chgData name="Utilisateur invité" userId="S::urn:spo:anon#5013e646e4e7e0a1163052b6f6fc1fcafec862067538624a03b7c8f080265791::" providerId="AD" clId="Web-{B51404CF-4E9D-A8A3-F9EC-186018692118}" dt="2022-02-21T18:12:47.495" v="85" actId="20577"/>
          <ac:spMkLst>
            <pc:docMk/>
            <pc:sldMk cId="260721096" sldId="318"/>
            <ac:spMk id="5" creationId="{5E4E921A-8E59-491B-8C40-E8CAA78442F9}"/>
          </ac:spMkLst>
        </pc:spChg>
      </pc:sldChg>
    </pc:docChg>
  </pc:docChgLst>
  <pc:docChgLst>
    <pc:chgData name="Utilisateur invité" userId="S::urn:spo:anon#5013e646e4e7e0a1163052b6f6fc1fcafec862067538624a03b7c8f080265791::" providerId="AD" clId="Web-{4E49D440-4F4E-1BA9-D4F2-B5C02FA9DB8B}"/>
    <pc:docChg chg="modSld">
      <pc:chgData name="Utilisateur invité" userId="S::urn:spo:anon#5013e646e4e7e0a1163052b6f6fc1fcafec862067538624a03b7c8f080265791::" providerId="AD" clId="Web-{4E49D440-4F4E-1BA9-D4F2-B5C02FA9DB8B}" dt="2022-02-21T17:51:06.187" v="35" actId="20577"/>
      <pc:docMkLst>
        <pc:docMk/>
      </pc:docMkLst>
      <pc:sldChg chg="modSp mod modClrScheme chgLayout modNotes">
        <pc:chgData name="Utilisateur invité" userId="S::urn:spo:anon#5013e646e4e7e0a1163052b6f6fc1fcafec862067538624a03b7c8f080265791::" providerId="AD" clId="Web-{4E49D440-4F4E-1BA9-D4F2-B5C02FA9DB8B}" dt="2022-02-21T17:48:02.930" v="33" actId="20577"/>
        <pc:sldMkLst>
          <pc:docMk/>
          <pc:sldMk cId="3789319953" sldId="316"/>
        </pc:sldMkLst>
        <pc:spChg chg="mod ord">
          <ac:chgData name="Utilisateur invité" userId="S::urn:spo:anon#5013e646e4e7e0a1163052b6f6fc1fcafec862067538624a03b7c8f080265791::" providerId="AD" clId="Web-{4E49D440-4F4E-1BA9-D4F2-B5C02FA9DB8B}" dt="2022-02-21T17:48:02.930" v="33" actId="20577"/>
          <ac:spMkLst>
            <pc:docMk/>
            <pc:sldMk cId="3789319953" sldId="316"/>
            <ac:spMk id="2" creationId="{16B5605E-8333-416A-A14F-27FBFD22CE23}"/>
          </ac:spMkLst>
        </pc:spChg>
        <pc:spChg chg="mod ord">
          <ac:chgData name="Utilisateur invité" userId="S::urn:spo:anon#5013e646e4e7e0a1163052b6f6fc1fcafec862067538624a03b7c8f080265791::" providerId="AD" clId="Web-{4E49D440-4F4E-1BA9-D4F2-B5C02FA9DB8B}" dt="2022-02-21T17:47:55.883" v="32" actId="20577"/>
          <ac:spMkLst>
            <pc:docMk/>
            <pc:sldMk cId="3789319953" sldId="316"/>
            <ac:spMk id="3" creationId="{13C37769-42E1-458F-A607-26049F897D2C}"/>
          </ac:spMkLst>
        </pc:spChg>
      </pc:sldChg>
      <pc:sldChg chg="modSp">
        <pc:chgData name="Utilisateur invité" userId="S::urn:spo:anon#5013e646e4e7e0a1163052b6f6fc1fcafec862067538624a03b7c8f080265791::" providerId="AD" clId="Web-{4E49D440-4F4E-1BA9-D4F2-B5C02FA9DB8B}" dt="2022-02-21T17:51:06.187" v="35" actId="20577"/>
        <pc:sldMkLst>
          <pc:docMk/>
          <pc:sldMk cId="1700363173" sldId="328"/>
        </pc:sldMkLst>
        <pc:spChg chg="mod">
          <ac:chgData name="Utilisateur invité" userId="S::urn:spo:anon#5013e646e4e7e0a1163052b6f6fc1fcafec862067538624a03b7c8f080265791::" providerId="AD" clId="Web-{4E49D440-4F4E-1BA9-D4F2-B5C02FA9DB8B}" dt="2022-02-21T17:51:06.187" v="35" actId="20577"/>
          <ac:spMkLst>
            <pc:docMk/>
            <pc:sldMk cId="1700363173" sldId="328"/>
            <ac:spMk id="2" creationId="{43E592E7-603A-4361-B2C0-9AC242DD6B93}"/>
          </ac:spMkLst>
        </pc:spChg>
      </pc:sldChg>
    </pc:docChg>
  </pc:docChgLst>
  <pc:docChgLst>
    <pc:chgData name="Utilisateur invité" userId="S::urn:spo:anon#e023445b07b4ed7f2caf069158b215db7df2500981f91ddb0f70fc9bf7142b27::" providerId="AD" clId="Web-{3E695712-B800-472B-ED09-1F110812E4A4}"/>
    <pc:docChg chg="modSld">
      <pc:chgData name="Utilisateur invité" userId="S::urn:spo:anon#e023445b07b4ed7f2caf069158b215db7df2500981f91ddb0f70fc9bf7142b27::" providerId="AD" clId="Web-{3E695712-B800-472B-ED09-1F110812E4A4}" dt="2022-02-21T17:46:38.972" v="33" actId="20577"/>
      <pc:docMkLst>
        <pc:docMk/>
      </pc:docMkLst>
      <pc:sldChg chg="modSp">
        <pc:chgData name="Utilisateur invité" userId="S::urn:spo:anon#e023445b07b4ed7f2caf069158b215db7df2500981f91ddb0f70fc9bf7142b27::" providerId="AD" clId="Web-{3E695712-B800-472B-ED09-1F110812E4A4}" dt="2022-02-21T17:46:38.972" v="33" actId="20577"/>
        <pc:sldMkLst>
          <pc:docMk/>
          <pc:sldMk cId="0" sldId="256"/>
        </pc:sldMkLst>
        <pc:spChg chg="mod">
          <ac:chgData name="Utilisateur invité" userId="S::urn:spo:anon#e023445b07b4ed7f2caf069158b215db7df2500981f91ddb0f70fc9bf7142b27::" providerId="AD" clId="Web-{3E695712-B800-472B-ED09-1F110812E4A4}" dt="2022-02-21T17:46:38.972" v="33" actId="20577"/>
          <ac:spMkLst>
            <pc:docMk/>
            <pc:sldMk cId="0" sldId="256"/>
            <ac:spMk id="226" creationId="{00000000-0000-0000-0000-000000000000}"/>
          </ac:spMkLst>
        </pc:spChg>
      </pc:sldChg>
      <pc:sldChg chg="modSp">
        <pc:chgData name="Utilisateur invité" userId="S::urn:spo:anon#e023445b07b4ed7f2caf069158b215db7df2500981f91ddb0f70fc9bf7142b27::" providerId="AD" clId="Web-{3E695712-B800-472B-ED09-1F110812E4A4}" dt="2022-02-21T17:43:32.781" v="15" actId="20577"/>
        <pc:sldMkLst>
          <pc:docMk/>
          <pc:sldMk cId="4271447026" sldId="314"/>
        </pc:sldMkLst>
        <pc:spChg chg="mod">
          <ac:chgData name="Utilisateur invité" userId="S::urn:spo:anon#e023445b07b4ed7f2caf069158b215db7df2500981f91ddb0f70fc9bf7142b27::" providerId="AD" clId="Web-{3E695712-B800-472B-ED09-1F110812E4A4}" dt="2022-02-21T17:43:32.781" v="15" actId="20577"/>
          <ac:spMkLst>
            <pc:docMk/>
            <pc:sldMk cId="4271447026" sldId="314"/>
            <ac:spMk id="16" creationId="{086317A6-5C54-46D8-BFED-60EB8DD37F47}"/>
          </ac:spMkLst>
        </pc:spChg>
      </pc:sldChg>
      <pc:sldChg chg="modSp">
        <pc:chgData name="Utilisateur invité" userId="S::urn:spo:anon#e023445b07b4ed7f2caf069158b215db7df2500981f91ddb0f70fc9bf7142b27::" providerId="AD" clId="Web-{3E695712-B800-472B-ED09-1F110812E4A4}" dt="2022-02-21T17:41:04.043" v="2" actId="20577"/>
        <pc:sldMkLst>
          <pc:docMk/>
          <pc:sldMk cId="3249382788" sldId="315"/>
        </pc:sldMkLst>
        <pc:graphicFrameChg chg="modGraphic">
          <ac:chgData name="Utilisateur invité" userId="S::urn:spo:anon#e023445b07b4ed7f2caf069158b215db7df2500981f91ddb0f70fc9bf7142b27::" providerId="AD" clId="Web-{3E695712-B800-472B-ED09-1F110812E4A4}" dt="2022-02-21T17:41:04.043" v="2" actId="20577"/>
          <ac:graphicFrameMkLst>
            <pc:docMk/>
            <pc:sldMk cId="3249382788" sldId="315"/>
            <ac:graphicFrameMk id="7" creationId="{B31D800C-6357-4EED-A777-D2A688CB4514}"/>
          </ac:graphicFrameMkLst>
        </pc:graphicFrameChg>
      </pc:sldChg>
      <pc:sldChg chg="modSp">
        <pc:chgData name="Utilisateur invité" userId="S::urn:spo:anon#e023445b07b4ed7f2caf069158b215db7df2500981f91ddb0f70fc9bf7142b27::" providerId="AD" clId="Web-{3E695712-B800-472B-ED09-1F110812E4A4}" dt="2022-02-21T17:46:16.112" v="28" actId="14100"/>
        <pc:sldMkLst>
          <pc:docMk/>
          <pc:sldMk cId="85788662" sldId="322"/>
        </pc:sldMkLst>
        <pc:spChg chg="mod">
          <ac:chgData name="Utilisateur invité" userId="S::urn:spo:anon#e023445b07b4ed7f2caf069158b215db7df2500981f91ddb0f70fc9bf7142b27::" providerId="AD" clId="Web-{3E695712-B800-472B-ED09-1F110812E4A4}" dt="2022-02-21T17:46:16.112" v="28" actId="14100"/>
          <ac:spMkLst>
            <pc:docMk/>
            <pc:sldMk cId="85788662" sldId="322"/>
            <ac:spMk id="5" creationId="{CD133EA6-3614-4C42-B762-CF98D124CF81}"/>
          </ac:spMkLst>
        </pc:spChg>
      </pc:sldChg>
    </pc:docChg>
  </pc:docChgLst>
  <pc:docChgLst>
    <pc:chgData name="Charles Vin" userId="S::charles.vin.etu@univ-lille.fr::dedb1bfb-5aa9-4c0a-b480-0f5662c6c5a7" providerId="AD" clId="Web-{C82ADC32-0790-7C93-D468-477F66E97E67}"/>
    <pc:docChg chg="modSld">
      <pc:chgData name="Charles Vin" userId="S::charles.vin.etu@univ-lille.fr::dedb1bfb-5aa9-4c0a-b480-0f5662c6c5a7" providerId="AD" clId="Web-{C82ADC32-0790-7C93-D468-477F66E97E67}" dt="2022-02-21T19:28:26.519" v="13" actId="20577"/>
      <pc:docMkLst>
        <pc:docMk/>
      </pc:docMkLst>
      <pc:sldChg chg="modSp">
        <pc:chgData name="Charles Vin" userId="S::charles.vin.etu@univ-lille.fr::dedb1bfb-5aa9-4c0a-b480-0f5662c6c5a7" providerId="AD" clId="Web-{C82ADC32-0790-7C93-D468-477F66E97E67}" dt="2022-02-21T19:28:26.519" v="13" actId="20577"/>
        <pc:sldMkLst>
          <pc:docMk/>
          <pc:sldMk cId="4271447026" sldId="314"/>
        </pc:sldMkLst>
        <pc:spChg chg="mod">
          <ac:chgData name="Charles Vin" userId="S::charles.vin.etu@univ-lille.fr::dedb1bfb-5aa9-4c0a-b480-0f5662c6c5a7" providerId="AD" clId="Web-{C82ADC32-0790-7C93-D468-477F66E97E67}" dt="2022-02-21T19:28:26.519" v="13" actId="20577"/>
          <ac:spMkLst>
            <pc:docMk/>
            <pc:sldMk cId="4271447026" sldId="314"/>
            <ac:spMk id="16" creationId="{086317A6-5C54-46D8-BFED-60EB8DD37F47}"/>
          </ac:spMkLst>
        </pc:spChg>
      </pc:sldChg>
      <pc:sldChg chg="modSp">
        <pc:chgData name="Charles Vin" userId="S::charles.vin.etu@univ-lille.fr::dedb1bfb-5aa9-4c0a-b480-0f5662c6c5a7" providerId="AD" clId="Web-{C82ADC32-0790-7C93-D468-477F66E97E67}" dt="2022-02-21T19:26:34.823" v="8" actId="20577"/>
        <pc:sldMkLst>
          <pc:docMk/>
          <pc:sldMk cId="3789319953" sldId="316"/>
        </pc:sldMkLst>
        <pc:spChg chg="mod">
          <ac:chgData name="Charles Vin" userId="S::charles.vin.etu@univ-lille.fr::dedb1bfb-5aa9-4c0a-b480-0f5662c6c5a7" providerId="AD" clId="Web-{C82ADC32-0790-7C93-D468-477F66E97E67}" dt="2022-02-21T19:26:34.823" v="8" actId="20577"/>
          <ac:spMkLst>
            <pc:docMk/>
            <pc:sldMk cId="3789319953" sldId="316"/>
            <ac:spMk id="2" creationId="{16B5605E-8333-416A-A14F-27FBFD22CE23}"/>
          </ac:spMkLst>
        </pc:spChg>
      </pc:sldChg>
      <pc:sldChg chg="modSp">
        <pc:chgData name="Charles Vin" userId="S::charles.vin.etu@univ-lille.fr::dedb1bfb-5aa9-4c0a-b480-0f5662c6c5a7" providerId="AD" clId="Web-{C82ADC32-0790-7C93-D468-477F66E97E67}" dt="2022-02-21T19:22:59.895" v="1" actId="20577"/>
        <pc:sldMkLst>
          <pc:docMk/>
          <pc:sldMk cId="2126839286" sldId="323"/>
        </pc:sldMkLst>
        <pc:spChg chg="mod">
          <ac:chgData name="Charles Vin" userId="S::charles.vin.etu@univ-lille.fr::dedb1bfb-5aa9-4c0a-b480-0f5662c6c5a7" providerId="AD" clId="Web-{C82ADC32-0790-7C93-D468-477F66E97E67}" dt="2022-02-21T19:22:59.895" v="1" actId="20577"/>
          <ac:spMkLst>
            <pc:docMk/>
            <pc:sldMk cId="2126839286" sldId="323"/>
            <ac:spMk id="3" creationId="{E1AACE2D-C308-4926-9624-0C755039A07E}"/>
          </ac:spMkLst>
        </pc:spChg>
      </pc:sldChg>
      <pc:sldChg chg="modSp">
        <pc:chgData name="Charles Vin" userId="S::charles.vin.etu@univ-lille.fr::dedb1bfb-5aa9-4c0a-b480-0f5662c6c5a7" providerId="AD" clId="Web-{C82ADC32-0790-7C93-D468-477F66E97E67}" dt="2022-02-21T19:26:12.666" v="6" actId="20577"/>
        <pc:sldMkLst>
          <pc:docMk/>
          <pc:sldMk cId="3654164337" sldId="325"/>
        </pc:sldMkLst>
        <pc:spChg chg="mod">
          <ac:chgData name="Charles Vin" userId="S::charles.vin.etu@univ-lille.fr::dedb1bfb-5aa9-4c0a-b480-0f5662c6c5a7" providerId="AD" clId="Web-{C82ADC32-0790-7C93-D468-477F66E97E67}" dt="2022-02-21T19:26:12.666" v="6" actId="20577"/>
          <ac:spMkLst>
            <pc:docMk/>
            <pc:sldMk cId="3654164337" sldId="325"/>
            <ac:spMk id="2" creationId="{FF411EEA-4C5A-466D-BD93-9A23E6E0EFBF}"/>
          </ac:spMkLst>
        </pc:spChg>
      </pc:sldChg>
    </pc:docChg>
  </pc:docChgLst>
  <pc:docChgLst>
    <pc:chgData name="Utilisateur invité" userId="S::urn:spo:anon#e023445b07b4ed7f2caf069158b215db7df2500981f91ddb0f70fc9bf7142b27::" providerId="AD" clId="Web-{DD237540-A8A2-4481-BEB7-88239BA7C301}"/>
    <pc:docChg chg="modSld">
      <pc:chgData name="Utilisateur invité" userId="S::urn:spo:anon#e023445b07b4ed7f2caf069158b215db7df2500981f91ddb0f70fc9bf7142b27::" providerId="AD" clId="Web-{DD237540-A8A2-4481-BEB7-88239BA7C301}" dt="2022-02-20T12:03:36.188" v="275"/>
      <pc:docMkLst>
        <pc:docMk/>
      </pc:docMkLst>
      <pc:sldChg chg="addSp delSp modSp">
        <pc:chgData name="Utilisateur invité" userId="S::urn:spo:anon#e023445b07b4ed7f2caf069158b215db7df2500981f91ddb0f70fc9bf7142b27::" providerId="AD" clId="Web-{DD237540-A8A2-4481-BEB7-88239BA7C301}" dt="2022-02-20T10:22:29.958" v="2"/>
        <pc:sldMkLst>
          <pc:docMk/>
          <pc:sldMk cId="0" sldId="256"/>
        </pc:sldMkLst>
        <pc:spChg chg="add del mod">
          <ac:chgData name="Utilisateur invité" userId="S::urn:spo:anon#e023445b07b4ed7f2caf069158b215db7df2500981f91ddb0f70fc9bf7142b27::" providerId="AD" clId="Web-{DD237540-A8A2-4481-BEB7-88239BA7C301}" dt="2022-02-20T10:22:29.958" v="2"/>
          <ac:spMkLst>
            <pc:docMk/>
            <pc:sldMk cId="0" sldId="256"/>
            <ac:spMk id="2" creationId="{F3D9446D-8568-4526-B54F-7585C49D2B4A}"/>
          </ac:spMkLst>
        </pc:spChg>
      </pc:sldChg>
      <pc:sldChg chg="addSp">
        <pc:chgData name="Utilisateur invité" userId="S::urn:spo:anon#e023445b07b4ed7f2caf069158b215db7df2500981f91ddb0f70fc9bf7142b27::" providerId="AD" clId="Web-{DD237540-A8A2-4481-BEB7-88239BA7C301}" dt="2022-02-20T10:37:14.011" v="6"/>
        <pc:sldMkLst>
          <pc:docMk/>
          <pc:sldMk cId="0" sldId="299"/>
        </pc:sldMkLst>
        <pc:spChg chg="add">
          <ac:chgData name="Utilisateur invité" userId="S::urn:spo:anon#e023445b07b4ed7f2caf069158b215db7df2500981f91ddb0f70fc9bf7142b27::" providerId="AD" clId="Web-{DD237540-A8A2-4481-BEB7-88239BA7C301}" dt="2022-02-20T10:37:04.870" v="3"/>
          <ac:spMkLst>
            <pc:docMk/>
            <pc:sldMk cId="0" sldId="299"/>
            <ac:spMk id="2" creationId="{D872EDDD-A799-4BC5-9EF2-64986916EEC9}"/>
          </ac:spMkLst>
        </pc:spChg>
        <pc:spChg chg="add">
          <ac:chgData name="Utilisateur invité" userId="S::urn:spo:anon#e023445b07b4ed7f2caf069158b215db7df2500981f91ddb0f70fc9bf7142b27::" providerId="AD" clId="Web-{DD237540-A8A2-4481-BEB7-88239BA7C301}" dt="2022-02-20T10:37:09.417" v="4"/>
          <ac:spMkLst>
            <pc:docMk/>
            <pc:sldMk cId="0" sldId="299"/>
            <ac:spMk id="3" creationId="{9CC7B372-F364-4DD6-80D4-5CF27A74B4D6}"/>
          </ac:spMkLst>
        </pc:spChg>
        <pc:spChg chg="add">
          <ac:chgData name="Utilisateur invité" userId="S::urn:spo:anon#e023445b07b4ed7f2caf069158b215db7df2500981f91ddb0f70fc9bf7142b27::" providerId="AD" clId="Web-{DD237540-A8A2-4481-BEB7-88239BA7C301}" dt="2022-02-20T10:37:11.230" v="5"/>
          <ac:spMkLst>
            <pc:docMk/>
            <pc:sldMk cId="0" sldId="299"/>
            <ac:spMk id="4" creationId="{334DF725-AED2-4BFD-9DF4-DC8701282A84}"/>
          </ac:spMkLst>
        </pc:spChg>
        <pc:spChg chg="add">
          <ac:chgData name="Utilisateur invité" userId="S::urn:spo:anon#e023445b07b4ed7f2caf069158b215db7df2500981f91ddb0f70fc9bf7142b27::" providerId="AD" clId="Web-{DD237540-A8A2-4481-BEB7-88239BA7C301}" dt="2022-02-20T10:37:14.011" v="6"/>
          <ac:spMkLst>
            <pc:docMk/>
            <pc:sldMk cId="0" sldId="299"/>
            <ac:spMk id="5" creationId="{77A3BC0C-1988-4A03-831D-EB7A9D21F614}"/>
          </ac:spMkLst>
        </pc:spChg>
      </pc:sldChg>
      <pc:sldChg chg="addSp delSp modSp">
        <pc:chgData name="Utilisateur invité" userId="S::urn:spo:anon#e023445b07b4ed7f2caf069158b215db7df2500981f91ddb0f70fc9bf7142b27::" providerId="AD" clId="Web-{DD237540-A8A2-4481-BEB7-88239BA7C301}" dt="2022-02-20T12:03:36.188" v="275"/>
        <pc:sldMkLst>
          <pc:docMk/>
          <pc:sldMk cId="2964413354" sldId="320"/>
        </pc:sldMkLst>
        <pc:spChg chg="mod">
          <ac:chgData name="Utilisateur invité" userId="S::urn:spo:anon#e023445b07b4ed7f2caf069158b215db7df2500981f91ddb0f70fc9bf7142b27::" providerId="AD" clId="Web-{DD237540-A8A2-4481-BEB7-88239BA7C301}" dt="2022-02-20T10:45:29.981" v="10" actId="20577"/>
          <ac:spMkLst>
            <pc:docMk/>
            <pc:sldMk cId="2964413354" sldId="320"/>
            <ac:spMk id="2" creationId="{C38DC585-DAE9-48DE-87FC-DEC38CAE795D}"/>
          </ac:spMkLst>
        </pc:spChg>
        <pc:spChg chg="add del">
          <ac:chgData name="Utilisateur invité" userId="S::urn:spo:anon#e023445b07b4ed7f2caf069158b215db7df2500981f91ddb0f70fc9bf7142b27::" providerId="AD" clId="Web-{DD237540-A8A2-4481-BEB7-88239BA7C301}" dt="2022-02-20T12:03:36.188" v="275"/>
          <ac:spMkLst>
            <pc:docMk/>
            <pc:sldMk cId="2964413354" sldId="320"/>
            <ac:spMk id="6" creationId="{84861BAC-E469-4EF8-A3A7-514893341A11}"/>
          </ac:spMkLst>
        </pc:spChg>
      </pc:sldChg>
      <pc:sldChg chg="addSp modSp">
        <pc:chgData name="Utilisateur invité" userId="S::urn:spo:anon#e023445b07b4ed7f2caf069158b215db7df2500981f91ddb0f70fc9bf7142b27::" providerId="AD" clId="Web-{DD237540-A8A2-4481-BEB7-88239BA7C301}" dt="2022-02-20T10:49:29.487" v="29" actId="20577"/>
        <pc:sldMkLst>
          <pc:docMk/>
          <pc:sldMk cId="85788662" sldId="322"/>
        </pc:sldMkLst>
        <pc:spChg chg="add">
          <ac:chgData name="Utilisateur invité" userId="S::urn:spo:anon#e023445b07b4ed7f2caf069158b215db7df2500981f91ddb0f70fc9bf7142b27::" providerId="AD" clId="Web-{DD237540-A8A2-4481-BEB7-88239BA7C301}" dt="2022-02-20T10:48:09.220" v="11"/>
          <ac:spMkLst>
            <pc:docMk/>
            <pc:sldMk cId="85788662" sldId="322"/>
            <ac:spMk id="2" creationId="{6A7B0386-DA12-48D8-B3E1-F1DB47DC8361}"/>
          </ac:spMkLst>
        </pc:spChg>
        <pc:spChg chg="mod">
          <ac:chgData name="Utilisateur invité" userId="S::urn:spo:anon#e023445b07b4ed7f2caf069158b215db7df2500981f91ddb0f70fc9bf7142b27::" providerId="AD" clId="Web-{DD237540-A8A2-4481-BEB7-88239BA7C301}" dt="2022-02-20T10:49:29.487" v="29" actId="20577"/>
          <ac:spMkLst>
            <pc:docMk/>
            <pc:sldMk cId="85788662" sldId="322"/>
            <ac:spMk id="5" creationId="{CD133EA6-3614-4C42-B762-CF98D124CF81}"/>
          </ac:spMkLst>
        </pc:spChg>
        <pc:spChg chg="add">
          <ac:chgData name="Utilisateur invité" userId="S::urn:spo:anon#e023445b07b4ed7f2caf069158b215db7df2500981f91ddb0f70fc9bf7142b27::" providerId="AD" clId="Web-{DD237540-A8A2-4481-BEB7-88239BA7C301}" dt="2022-02-20T10:48:11.907" v="12"/>
          <ac:spMkLst>
            <pc:docMk/>
            <pc:sldMk cId="85788662" sldId="322"/>
            <ac:spMk id="6" creationId="{B6C476A7-75E0-42D0-A957-BF0D0F08EA65}"/>
          </ac:spMkLst>
        </pc:spChg>
        <pc:spChg chg="add">
          <ac:chgData name="Utilisateur invité" userId="S::urn:spo:anon#e023445b07b4ed7f2caf069158b215db7df2500981f91ddb0f70fc9bf7142b27::" providerId="AD" clId="Web-{DD237540-A8A2-4481-BEB7-88239BA7C301}" dt="2022-02-20T10:48:15.876" v="13"/>
          <ac:spMkLst>
            <pc:docMk/>
            <pc:sldMk cId="85788662" sldId="322"/>
            <ac:spMk id="7" creationId="{C28F24B7-9F85-43AD-877B-F6DAED50C5D3}"/>
          </ac:spMkLst>
        </pc:spChg>
        <pc:spChg chg="add">
          <ac:chgData name="Utilisateur invité" userId="S::urn:spo:anon#e023445b07b4ed7f2caf069158b215db7df2500981f91ddb0f70fc9bf7142b27::" providerId="AD" clId="Web-{DD237540-A8A2-4481-BEB7-88239BA7C301}" dt="2022-02-20T10:48:18.439" v="14"/>
          <ac:spMkLst>
            <pc:docMk/>
            <pc:sldMk cId="85788662" sldId="322"/>
            <ac:spMk id="8" creationId="{3816B23C-08A6-424A-9624-6AED4CCB37D5}"/>
          </ac:spMkLst>
        </pc:spChg>
        <pc:spChg chg="mod">
          <ac:chgData name="Utilisateur invité" userId="S::urn:spo:anon#e023445b07b4ed7f2caf069158b215db7df2500981f91ddb0f70fc9bf7142b27::" providerId="AD" clId="Web-{DD237540-A8A2-4481-BEB7-88239BA7C301}" dt="2022-02-20T10:48:45.892" v="18" actId="20577"/>
          <ac:spMkLst>
            <pc:docMk/>
            <pc:sldMk cId="85788662" sldId="322"/>
            <ac:spMk id="9" creationId="{E5B424BD-A822-491A-A2A0-995478F9631E}"/>
          </ac:spMkLst>
        </pc:spChg>
      </pc:sldChg>
      <pc:sldChg chg="addSp delSp modSp">
        <pc:chgData name="Utilisateur invité" userId="S::urn:spo:anon#e023445b07b4ed7f2caf069158b215db7df2500981f91ddb0f70fc9bf7142b27::" providerId="AD" clId="Web-{DD237540-A8A2-4481-BEB7-88239BA7C301}" dt="2022-02-20T10:58:29.620" v="78" actId="20577"/>
        <pc:sldMkLst>
          <pc:docMk/>
          <pc:sldMk cId="2126839286" sldId="323"/>
        </pc:sldMkLst>
        <pc:spChg chg="mod">
          <ac:chgData name="Utilisateur invité" userId="S::urn:spo:anon#e023445b07b4ed7f2caf069158b215db7df2500981f91ddb0f70fc9bf7142b27::" providerId="AD" clId="Web-{DD237540-A8A2-4481-BEB7-88239BA7C301}" dt="2022-02-20T10:58:29.620" v="78" actId="20577"/>
          <ac:spMkLst>
            <pc:docMk/>
            <pc:sldMk cId="2126839286" sldId="323"/>
            <ac:spMk id="4" creationId="{E21DEE53-3BD8-41A4-972D-B9757FA35FCA}"/>
          </ac:spMkLst>
        </pc:spChg>
        <pc:spChg chg="add del">
          <ac:chgData name="Utilisateur invité" userId="S::urn:spo:anon#e023445b07b4ed7f2caf069158b215db7df2500981f91ddb0f70fc9bf7142b27::" providerId="AD" clId="Web-{DD237540-A8A2-4481-BEB7-88239BA7C301}" dt="2022-02-20T10:55:23.549" v="31"/>
          <ac:spMkLst>
            <pc:docMk/>
            <pc:sldMk cId="2126839286" sldId="323"/>
            <ac:spMk id="5" creationId="{D868AF0C-DAE0-4587-8ADD-DB7CD70446F2}"/>
          </ac:spMkLst>
        </pc:spChg>
        <pc:spChg chg="add del">
          <ac:chgData name="Utilisateur invité" userId="S::urn:spo:anon#e023445b07b4ed7f2caf069158b215db7df2500981f91ddb0f70fc9bf7142b27::" providerId="AD" clId="Web-{DD237540-A8A2-4481-BEB7-88239BA7C301}" dt="2022-02-20T10:55:32.518" v="33"/>
          <ac:spMkLst>
            <pc:docMk/>
            <pc:sldMk cId="2126839286" sldId="323"/>
            <ac:spMk id="6" creationId="{10609E3C-2131-4AA1-BB93-2D46BCACEAD3}"/>
          </ac:spMkLst>
        </pc:spChg>
      </pc:sldChg>
      <pc:sldChg chg="addSp modSp">
        <pc:chgData name="Utilisateur invité" userId="S::urn:spo:anon#e023445b07b4ed7f2caf069158b215db7df2500981f91ddb0f70fc9bf7142b27::" providerId="AD" clId="Web-{DD237540-A8A2-4481-BEB7-88239BA7C301}" dt="2022-02-20T11:59:05.508" v="273" actId="1076"/>
        <pc:sldMkLst>
          <pc:docMk/>
          <pc:sldMk cId="3363423903" sldId="324"/>
        </pc:sldMkLst>
        <pc:spChg chg="mod">
          <ac:chgData name="Utilisateur invité" userId="S::urn:spo:anon#e023445b07b4ed7f2caf069158b215db7df2500981f91ddb0f70fc9bf7142b27::" providerId="AD" clId="Web-{DD237540-A8A2-4481-BEB7-88239BA7C301}" dt="2022-02-20T11:14:22.207" v="160" actId="20577"/>
          <ac:spMkLst>
            <pc:docMk/>
            <pc:sldMk cId="3363423903" sldId="324"/>
            <ac:spMk id="2" creationId="{BF37CD30-3F7E-4DD1-9034-C0D32B98F12D}"/>
          </ac:spMkLst>
        </pc:spChg>
        <pc:picChg chg="add mod">
          <ac:chgData name="Utilisateur invité" userId="S::urn:spo:anon#e023445b07b4ed7f2caf069158b215db7df2500981f91ddb0f70fc9bf7142b27::" providerId="AD" clId="Web-{DD237540-A8A2-4481-BEB7-88239BA7C301}" dt="2022-02-20T11:59:05.508" v="273" actId="1076"/>
          <ac:picMkLst>
            <pc:docMk/>
            <pc:sldMk cId="3363423903" sldId="324"/>
            <ac:picMk id="5" creationId="{8AA1ED0D-BDF2-461B-95F1-DE1F484C6A3B}"/>
          </ac:picMkLst>
        </pc:picChg>
      </pc:sldChg>
      <pc:sldChg chg="addSp delSp modSp">
        <pc:chgData name="Utilisateur invité" userId="S::urn:spo:anon#e023445b07b4ed7f2caf069158b215db7df2500981f91ddb0f70fc9bf7142b27::" providerId="AD" clId="Web-{DD237540-A8A2-4481-BEB7-88239BA7C301}" dt="2022-02-20T11:55:46.440" v="270" actId="20577"/>
        <pc:sldMkLst>
          <pc:docMk/>
          <pc:sldMk cId="3654164337" sldId="325"/>
        </pc:sldMkLst>
        <pc:spChg chg="mod">
          <ac:chgData name="Utilisateur invité" userId="S::urn:spo:anon#e023445b07b4ed7f2caf069158b215db7df2500981f91ddb0f70fc9bf7142b27::" providerId="AD" clId="Web-{DD237540-A8A2-4481-BEB7-88239BA7C301}" dt="2022-02-20T11:55:46.440" v="270" actId="20577"/>
          <ac:spMkLst>
            <pc:docMk/>
            <pc:sldMk cId="3654164337" sldId="325"/>
            <ac:spMk id="2" creationId="{FF411EEA-4C5A-466D-BD93-9A23E6E0EFBF}"/>
          </ac:spMkLst>
        </pc:spChg>
        <pc:spChg chg="add del mod">
          <ac:chgData name="Utilisateur invité" userId="S::urn:spo:anon#e023445b07b4ed7f2caf069158b215db7df2500981f91ddb0f70fc9bf7142b27::" providerId="AD" clId="Web-{DD237540-A8A2-4481-BEB7-88239BA7C301}" dt="2022-02-20T11:31:19.098" v="238"/>
          <ac:spMkLst>
            <pc:docMk/>
            <pc:sldMk cId="3654164337" sldId="325"/>
            <ac:spMk id="4" creationId="{689C85B3-F731-49E7-86B9-A503C4718679}"/>
          </ac:spMkLst>
        </pc:spChg>
        <pc:spChg chg="add del mod">
          <ac:chgData name="Utilisateur invité" userId="S::urn:spo:anon#e023445b07b4ed7f2caf069158b215db7df2500981f91ddb0f70fc9bf7142b27::" providerId="AD" clId="Web-{DD237540-A8A2-4481-BEB7-88239BA7C301}" dt="2022-02-20T11:31:36.427" v="242"/>
          <ac:spMkLst>
            <pc:docMk/>
            <pc:sldMk cId="3654164337" sldId="325"/>
            <ac:spMk id="6" creationId="{805614D9-86B5-413A-A70A-E99B99819B57}"/>
          </ac:spMkLst>
        </pc:spChg>
        <pc:spChg chg="add del mod">
          <ac:chgData name="Utilisateur invité" userId="S::urn:spo:anon#e023445b07b4ed7f2caf069158b215db7df2500981f91ddb0f70fc9bf7142b27::" providerId="AD" clId="Web-{DD237540-A8A2-4481-BEB7-88239BA7C301}" dt="2022-02-20T11:40:52.680" v="246"/>
          <ac:spMkLst>
            <pc:docMk/>
            <pc:sldMk cId="3654164337" sldId="325"/>
            <ac:spMk id="8" creationId="{BC50EF49-D23B-48F8-A55C-9777B1B7DF52}"/>
          </ac:spMkLst>
        </pc:spChg>
        <pc:spChg chg="add del mod">
          <ac:chgData name="Utilisateur invité" userId="S::urn:spo:anon#e023445b07b4ed7f2caf069158b215db7df2500981f91ddb0f70fc9bf7142b27::" providerId="AD" clId="Web-{DD237540-A8A2-4481-BEB7-88239BA7C301}" dt="2022-02-20T11:43:59.294" v="250"/>
          <ac:spMkLst>
            <pc:docMk/>
            <pc:sldMk cId="3654164337" sldId="325"/>
            <ac:spMk id="9" creationId="{AEE3F746-0838-4288-AE46-5627C8C7DF75}"/>
          </ac:spMkLst>
        </pc:spChg>
        <pc:picChg chg="add mod">
          <ac:chgData name="Utilisateur invité" userId="S::urn:spo:anon#e023445b07b4ed7f2caf069158b215db7df2500981f91ddb0f70fc9bf7142b27::" providerId="AD" clId="Web-{DD237540-A8A2-4481-BEB7-88239BA7C301}" dt="2022-02-20T11:45:37.644" v="252" actId="1076"/>
          <ac:picMkLst>
            <pc:docMk/>
            <pc:sldMk cId="3654164337" sldId="325"/>
            <ac:picMk id="10" creationId="{95E61415-B66C-4A0B-94F1-8D1498418E4A}"/>
          </ac:picMkLst>
        </pc:picChg>
      </pc:sldChg>
      <pc:sldChg chg="modSp">
        <pc:chgData name="Utilisateur invité" userId="S::urn:spo:anon#e023445b07b4ed7f2caf069158b215db7df2500981f91ddb0f70fc9bf7142b27::" providerId="AD" clId="Web-{DD237540-A8A2-4481-BEB7-88239BA7C301}" dt="2022-02-20T11:46:51.880" v="260" actId="20577"/>
        <pc:sldMkLst>
          <pc:docMk/>
          <pc:sldMk cId="3916849555" sldId="327"/>
        </pc:sldMkLst>
        <pc:spChg chg="mod">
          <ac:chgData name="Utilisateur invité" userId="S::urn:spo:anon#e023445b07b4ed7f2caf069158b215db7df2500981f91ddb0f70fc9bf7142b27::" providerId="AD" clId="Web-{DD237540-A8A2-4481-BEB7-88239BA7C301}" dt="2022-02-20T11:46:51.880" v="260" actId="20577"/>
          <ac:spMkLst>
            <pc:docMk/>
            <pc:sldMk cId="3916849555" sldId="327"/>
            <ac:spMk id="2" creationId="{619AB96C-E1C4-49C3-BF4D-C3A2A12847C8}"/>
          </ac:spMkLst>
        </pc:spChg>
        <pc:spChg chg="mod">
          <ac:chgData name="Utilisateur invité" userId="S::urn:spo:anon#e023445b07b4ed7f2caf069158b215db7df2500981f91ddb0f70fc9bf7142b27::" providerId="AD" clId="Web-{DD237540-A8A2-4481-BEB7-88239BA7C301}" dt="2022-02-20T11:46:20.285" v="258" actId="20577"/>
          <ac:spMkLst>
            <pc:docMk/>
            <pc:sldMk cId="3916849555" sldId="327"/>
            <ac:spMk id="3" creationId="{48FA08BF-CACC-4C29-9B89-FD83FD09F5D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42C80-D1EE-4FCC-AA4B-B84A4C4A809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61104703-ABFB-4A7C-97C0-D596543381C3}">
      <dgm:prSet/>
      <dgm:spPr/>
      <dgm:t>
        <a:bodyPr/>
        <a:lstStyle/>
        <a:p>
          <a:r>
            <a:rPr lang="fr-FR" b="0" i="0"/>
            <a:t>Avancement récent : prix, mobilité, matériel</a:t>
          </a:r>
          <a:endParaRPr lang="fr-FR"/>
        </a:p>
      </dgm:t>
    </dgm:pt>
    <dgm:pt modelId="{C23FD78F-EBB8-476E-9870-F6DA3EAEB7D2}" type="parTrans" cxnId="{B53A532C-294F-4951-A2E3-9184E1B44270}">
      <dgm:prSet/>
      <dgm:spPr/>
      <dgm:t>
        <a:bodyPr/>
        <a:lstStyle/>
        <a:p>
          <a:endParaRPr lang="fr-FR"/>
        </a:p>
      </dgm:t>
    </dgm:pt>
    <dgm:pt modelId="{A97402F0-A521-4920-BB9F-B5244D1051CA}" type="sibTrans" cxnId="{B53A532C-294F-4951-A2E3-9184E1B44270}">
      <dgm:prSet/>
      <dgm:spPr/>
      <dgm:t>
        <a:bodyPr/>
        <a:lstStyle/>
        <a:p>
          <a:endParaRPr lang="fr-FR"/>
        </a:p>
      </dgm:t>
    </dgm:pt>
    <dgm:pt modelId="{BE966F74-8052-49FE-B558-EA13739BA0DA}">
      <dgm:prSet/>
      <dgm:spPr/>
      <dgm:t>
        <a:bodyPr/>
        <a:lstStyle/>
        <a:p>
          <a:r>
            <a:rPr lang="fr-FR" b="0" i="0"/>
            <a:t>Immersion/Ancrage ++</a:t>
          </a:r>
          <a:endParaRPr lang="fr-FR"/>
        </a:p>
      </dgm:t>
    </dgm:pt>
    <dgm:pt modelId="{6F3BB19D-DB7B-4582-83BE-CA2DD360E95C}" type="parTrans" cxnId="{39734C0C-3EC3-4C08-98B2-C8E524B2A2BF}">
      <dgm:prSet/>
      <dgm:spPr/>
      <dgm:t>
        <a:bodyPr/>
        <a:lstStyle/>
        <a:p>
          <a:endParaRPr lang="fr-FR"/>
        </a:p>
      </dgm:t>
    </dgm:pt>
    <dgm:pt modelId="{58854FC3-AA62-41B9-8E96-011AE7828F29}" type="sibTrans" cxnId="{39734C0C-3EC3-4C08-98B2-C8E524B2A2BF}">
      <dgm:prSet/>
      <dgm:spPr/>
      <dgm:t>
        <a:bodyPr/>
        <a:lstStyle/>
        <a:p>
          <a:endParaRPr lang="fr-FR"/>
        </a:p>
      </dgm:t>
    </dgm:pt>
    <dgm:pt modelId="{B3029045-7DB9-4B4C-9FFE-4498735613F4}">
      <dgm:prSet/>
      <dgm:spPr/>
      <dgm:t>
        <a:bodyPr/>
        <a:lstStyle/>
        <a:p>
          <a:r>
            <a:rPr lang="fr-FR" b="0" i="0">
              <a:latin typeface="Arial"/>
            </a:rPr>
            <a:t>Meilleure</a:t>
          </a:r>
          <a:r>
            <a:rPr lang="fr-FR" b="0" i="0"/>
            <a:t> mémorisation</a:t>
          </a:r>
          <a:endParaRPr lang="fr-FR"/>
        </a:p>
      </dgm:t>
    </dgm:pt>
    <dgm:pt modelId="{AF575C20-1373-433C-9500-26963685D828}" type="parTrans" cxnId="{FBE02DE4-5B48-4F7C-B265-55C846A855C7}">
      <dgm:prSet/>
      <dgm:spPr/>
      <dgm:t>
        <a:bodyPr/>
        <a:lstStyle/>
        <a:p>
          <a:endParaRPr lang="fr-FR"/>
        </a:p>
      </dgm:t>
    </dgm:pt>
    <dgm:pt modelId="{AEF217D7-1740-46DE-AB0E-BBF007E66D2B}" type="sibTrans" cxnId="{FBE02DE4-5B48-4F7C-B265-55C846A855C7}">
      <dgm:prSet/>
      <dgm:spPr/>
      <dgm:t>
        <a:bodyPr/>
        <a:lstStyle/>
        <a:p>
          <a:endParaRPr lang="fr-FR"/>
        </a:p>
      </dgm:t>
    </dgm:pt>
    <dgm:pt modelId="{82112F10-D50A-4EE1-9D29-A636AF07CBD1}" type="pres">
      <dgm:prSet presAssocID="{FFB42C80-D1EE-4FCC-AA4B-B84A4C4A8095}" presName="Name0" presStyleCnt="0">
        <dgm:presLayoutVars>
          <dgm:dir/>
          <dgm:resizeHandles val="exact"/>
        </dgm:presLayoutVars>
      </dgm:prSet>
      <dgm:spPr/>
    </dgm:pt>
    <dgm:pt modelId="{6FCCFFCF-B0C4-4B33-AA49-52957A9D6A99}" type="pres">
      <dgm:prSet presAssocID="{FFB42C80-D1EE-4FCC-AA4B-B84A4C4A8095}" presName="arrow" presStyleLbl="bgShp" presStyleIdx="0" presStyleCnt="1"/>
      <dgm:spPr/>
    </dgm:pt>
    <dgm:pt modelId="{6622054F-182E-43D8-BED3-3933FCBBBFD6}" type="pres">
      <dgm:prSet presAssocID="{FFB42C80-D1EE-4FCC-AA4B-B84A4C4A8095}" presName="points" presStyleCnt="0"/>
      <dgm:spPr/>
    </dgm:pt>
    <dgm:pt modelId="{AD0C1C1F-37A7-474F-A512-0F0E200E7FB3}" type="pres">
      <dgm:prSet presAssocID="{61104703-ABFB-4A7C-97C0-D596543381C3}" presName="compositeA" presStyleCnt="0"/>
      <dgm:spPr/>
    </dgm:pt>
    <dgm:pt modelId="{122FD580-0235-4973-A77E-7CDACB2A929F}" type="pres">
      <dgm:prSet presAssocID="{61104703-ABFB-4A7C-97C0-D596543381C3}" presName="textA" presStyleLbl="revTx" presStyleIdx="0" presStyleCnt="3">
        <dgm:presLayoutVars>
          <dgm:bulletEnabled val="1"/>
        </dgm:presLayoutVars>
      </dgm:prSet>
      <dgm:spPr/>
    </dgm:pt>
    <dgm:pt modelId="{A1DCE39E-46DF-412B-9232-96611A35EE74}" type="pres">
      <dgm:prSet presAssocID="{61104703-ABFB-4A7C-97C0-D596543381C3}" presName="circleA" presStyleLbl="node1" presStyleIdx="0" presStyleCnt="3"/>
      <dgm:spPr/>
    </dgm:pt>
    <dgm:pt modelId="{C3D7A6E1-B535-4435-9B45-DBD1964CE952}" type="pres">
      <dgm:prSet presAssocID="{61104703-ABFB-4A7C-97C0-D596543381C3}" presName="spaceA" presStyleCnt="0"/>
      <dgm:spPr/>
    </dgm:pt>
    <dgm:pt modelId="{0130409F-EB74-4F78-89C6-875B7E7AE291}" type="pres">
      <dgm:prSet presAssocID="{A97402F0-A521-4920-BB9F-B5244D1051CA}" presName="space" presStyleCnt="0"/>
      <dgm:spPr/>
    </dgm:pt>
    <dgm:pt modelId="{468222DD-1F8F-424C-98A3-577EFF3F85C0}" type="pres">
      <dgm:prSet presAssocID="{BE966F74-8052-49FE-B558-EA13739BA0DA}" presName="compositeB" presStyleCnt="0"/>
      <dgm:spPr/>
    </dgm:pt>
    <dgm:pt modelId="{AAFA6363-5420-4B2B-8170-2878895B4EC5}" type="pres">
      <dgm:prSet presAssocID="{BE966F74-8052-49FE-B558-EA13739BA0DA}" presName="textB" presStyleLbl="revTx" presStyleIdx="1" presStyleCnt="3">
        <dgm:presLayoutVars>
          <dgm:bulletEnabled val="1"/>
        </dgm:presLayoutVars>
      </dgm:prSet>
      <dgm:spPr/>
    </dgm:pt>
    <dgm:pt modelId="{09022420-78E1-43F0-9941-5E032B7D1E7A}" type="pres">
      <dgm:prSet presAssocID="{BE966F74-8052-49FE-B558-EA13739BA0DA}" presName="circleB" presStyleLbl="node1" presStyleIdx="1" presStyleCnt="3"/>
      <dgm:spPr/>
    </dgm:pt>
    <dgm:pt modelId="{7AE3BAE4-6429-4FEB-AB7A-7D1561EF9518}" type="pres">
      <dgm:prSet presAssocID="{BE966F74-8052-49FE-B558-EA13739BA0DA}" presName="spaceB" presStyleCnt="0"/>
      <dgm:spPr/>
    </dgm:pt>
    <dgm:pt modelId="{BEEC4500-8FF5-4CFB-BD65-890388FA22AD}" type="pres">
      <dgm:prSet presAssocID="{58854FC3-AA62-41B9-8E96-011AE7828F29}" presName="space" presStyleCnt="0"/>
      <dgm:spPr/>
    </dgm:pt>
    <dgm:pt modelId="{C609AED0-9B61-4836-8D7C-BC80E5072AA3}" type="pres">
      <dgm:prSet presAssocID="{B3029045-7DB9-4B4C-9FFE-4498735613F4}" presName="compositeA" presStyleCnt="0"/>
      <dgm:spPr/>
    </dgm:pt>
    <dgm:pt modelId="{1583FC78-9A9F-4F07-AA8F-97DD98E56D98}" type="pres">
      <dgm:prSet presAssocID="{B3029045-7DB9-4B4C-9FFE-4498735613F4}" presName="textA" presStyleLbl="revTx" presStyleIdx="2" presStyleCnt="3">
        <dgm:presLayoutVars>
          <dgm:bulletEnabled val="1"/>
        </dgm:presLayoutVars>
      </dgm:prSet>
      <dgm:spPr/>
    </dgm:pt>
    <dgm:pt modelId="{EC184D86-C1BE-4368-B2BB-A3BFC9769644}" type="pres">
      <dgm:prSet presAssocID="{B3029045-7DB9-4B4C-9FFE-4498735613F4}" presName="circleA" presStyleLbl="node1" presStyleIdx="2" presStyleCnt="3"/>
      <dgm:spPr/>
    </dgm:pt>
    <dgm:pt modelId="{96F344C2-AB87-45AD-A114-60104AF21A34}" type="pres">
      <dgm:prSet presAssocID="{B3029045-7DB9-4B4C-9FFE-4498735613F4}" presName="spaceA" presStyleCnt="0"/>
      <dgm:spPr/>
    </dgm:pt>
  </dgm:ptLst>
  <dgm:cxnLst>
    <dgm:cxn modelId="{CA1A960A-8175-4324-8B1E-3739283410C7}" type="presOf" srcId="{BE966F74-8052-49FE-B558-EA13739BA0DA}" destId="{AAFA6363-5420-4B2B-8170-2878895B4EC5}" srcOrd="0" destOrd="0" presId="urn:microsoft.com/office/officeart/2005/8/layout/hProcess11"/>
    <dgm:cxn modelId="{39734C0C-3EC3-4C08-98B2-C8E524B2A2BF}" srcId="{FFB42C80-D1EE-4FCC-AA4B-B84A4C4A8095}" destId="{BE966F74-8052-49FE-B558-EA13739BA0DA}" srcOrd="1" destOrd="0" parTransId="{6F3BB19D-DB7B-4582-83BE-CA2DD360E95C}" sibTransId="{58854FC3-AA62-41B9-8E96-011AE7828F29}"/>
    <dgm:cxn modelId="{B53A532C-294F-4951-A2E3-9184E1B44270}" srcId="{FFB42C80-D1EE-4FCC-AA4B-B84A4C4A8095}" destId="{61104703-ABFB-4A7C-97C0-D596543381C3}" srcOrd="0" destOrd="0" parTransId="{C23FD78F-EBB8-476E-9870-F6DA3EAEB7D2}" sibTransId="{A97402F0-A521-4920-BB9F-B5244D1051CA}"/>
    <dgm:cxn modelId="{A990C74E-4FF2-45A8-BA3D-3BDD728C807F}" type="presOf" srcId="{61104703-ABFB-4A7C-97C0-D596543381C3}" destId="{122FD580-0235-4973-A77E-7CDACB2A929F}" srcOrd="0" destOrd="0" presId="urn:microsoft.com/office/officeart/2005/8/layout/hProcess11"/>
    <dgm:cxn modelId="{E8245EDD-CAC6-4DFC-9516-D635DC19419C}" type="presOf" srcId="{FFB42C80-D1EE-4FCC-AA4B-B84A4C4A8095}" destId="{82112F10-D50A-4EE1-9D29-A636AF07CBD1}" srcOrd="0" destOrd="0" presId="urn:microsoft.com/office/officeart/2005/8/layout/hProcess11"/>
    <dgm:cxn modelId="{FBE02DE4-5B48-4F7C-B265-55C846A855C7}" srcId="{FFB42C80-D1EE-4FCC-AA4B-B84A4C4A8095}" destId="{B3029045-7DB9-4B4C-9FFE-4498735613F4}" srcOrd="2" destOrd="0" parTransId="{AF575C20-1373-433C-9500-26963685D828}" sibTransId="{AEF217D7-1740-46DE-AB0E-BBF007E66D2B}"/>
    <dgm:cxn modelId="{EC1F48E8-50A4-4929-8401-7F5434E1DE04}" type="presOf" srcId="{B3029045-7DB9-4B4C-9FFE-4498735613F4}" destId="{1583FC78-9A9F-4F07-AA8F-97DD98E56D98}" srcOrd="0" destOrd="0" presId="urn:microsoft.com/office/officeart/2005/8/layout/hProcess11"/>
    <dgm:cxn modelId="{957FDFD8-C5EB-42CC-B8BA-EEBFAC6E195C}" type="presParOf" srcId="{82112F10-D50A-4EE1-9D29-A636AF07CBD1}" destId="{6FCCFFCF-B0C4-4B33-AA49-52957A9D6A99}" srcOrd="0" destOrd="0" presId="urn:microsoft.com/office/officeart/2005/8/layout/hProcess11"/>
    <dgm:cxn modelId="{099DD4FD-33BA-4DFF-92CC-E72D1E906B4D}" type="presParOf" srcId="{82112F10-D50A-4EE1-9D29-A636AF07CBD1}" destId="{6622054F-182E-43D8-BED3-3933FCBBBFD6}" srcOrd="1" destOrd="0" presId="urn:microsoft.com/office/officeart/2005/8/layout/hProcess11"/>
    <dgm:cxn modelId="{B64AA9B8-0F84-44F0-9341-32823AFF0AA0}" type="presParOf" srcId="{6622054F-182E-43D8-BED3-3933FCBBBFD6}" destId="{AD0C1C1F-37A7-474F-A512-0F0E200E7FB3}" srcOrd="0" destOrd="0" presId="urn:microsoft.com/office/officeart/2005/8/layout/hProcess11"/>
    <dgm:cxn modelId="{05CA12FD-796C-45C2-8521-C4887D001C74}" type="presParOf" srcId="{AD0C1C1F-37A7-474F-A512-0F0E200E7FB3}" destId="{122FD580-0235-4973-A77E-7CDACB2A929F}" srcOrd="0" destOrd="0" presId="urn:microsoft.com/office/officeart/2005/8/layout/hProcess11"/>
    <dgm:cxn modelId="{D8BB7B89-217D-404E-B97B-2E06A6534712}" type="presParOf" srcId="{AD0C1C1F-37A7-474F-A512-0F0E200E7FB3}" destId="{A1DCE39E-46DF-412B-9232-96611A35EE74}" srcOrd="1" destOrd="0" presId="urn:microsoft.com/office/officeart/2005/8/layout/hProcess11"/>
    <dgm:cxn modelId="{13F6B225-D22B-43FB-B170-5F85CB00576E}" type="presParOf" srcId="{AD0C1C1F-37A7-474F-A512-0F0E200E7FB3}" destId="{C3D7A6E1-B535-4435-9B45-DBD1964CE952}" srcOrd="2" destOrd="0" presId="urn:microsoft.com/office/officeart/2005/8/layout/hProcess11"/>
    <dgm:cxn modelId="{75C91793-9B9B-4C8A-95C4-20C600F86B85}" type="presParOf" srcId="{6622054F-182E-43D8-BED3-3933FCBBBFD6}" destId="{0130409F-EB74-4F78-89C6-875B7E7AE291}" srcOrd="1" destOrd="0" presId="urn:microsoft.com/office/officeart/2005/8/layout/hProcess11"/>
    <dgm:cxn modelId="{37D15AFB-B2F1-46B7-83B7-382B4E843F57}" type="presParOf" srcId="{6622054F-182E-43D8-BED3-3933FCBBBFD6}" destId="{468222DD-1F8F-424C-98A3-577EFF3F85C0}" srcOrd="2" destOrd="0" presId="urn:microsoft.com/office/officeart/2005/8/layout/hProcess11"/>
    <dgm:cxn modelId="{F8EA5003-48AC-4368-B60A-B1E1FB9916B1}" type="presParOf" srcId="{468222DD-1F8F-424C-98A3-577EFF3F85C0}" destId="{AAFA6363-5420-4B2B-8170-2878895B4EC5}" srcOrd="0" destOrd="0" presId="urn:microsoft.com/office/officeart/2005/8/layout/hProcess11"/>
    <dgm:cxn modelId="{EA46BB77-7AF7-41C0-AB56-E39E7F6C4A4C}" type="presParOf" srcId="{468222DD-1F8F-424C-98A3-577EFF3F85C0}" destId="{09022420-78E1-43F0-9941-5E032B7D1E7A}" srcOrd="1" destOrd="0" presId="urn:microsoft.com/office/officeart/2005/8/layout/hProcess11"/>
    <dgm:cxn modelId="{C5356D6C-EA66-45CC-B4D3-A54F149A47AA}" type="presParOf" srcId="{468222DD-1F8F-424C-98A3-577EFF3F85C0}" destId="{7AE3BAE4-6429-4FEB-AB7A-7D1561EF9518}" srcOrd="2" destOrd="0" presId="urn:microsoft.com/office/officeart/2005/8/layout/hProcess11"/>
    <dgm:cxn modelId="{4E59584A-1DAB-4B9E-B9D1-E244398BEC96}" type="presParOf" srcId="{6622054F-182E-43D8-BED3-3933FCBBBFD6}" destId="{BEEC4500-8FF5-4CFB-BD65-890388FA22AD}" srcOrd="3" destOrd="0" presId="urn:microsoft.com/office/officeart/2005/8/layout/hProcess11"/>
    <dgm:cxn modelId="{4203205B-BC02-4C51-BB0E-86976D43971E}" type="presParOf" srcId="{6622054F-182E-43D8-BED3-3933FCBBBFD6}" destId="{C609AED0-9B61-4836-8D7C-BC80E5072AA3}" srcOrd="4" destOrd="0" presId="urn:microsoft.com/office/officeart/2005/8/layout/hProcess11"/>
    <dgm:cxn modelId="{BE3CE1B5-1510-442F-8794-71296E05459E}" type="presParOf" srcId="{C609AED0-9B61-4836-8D7C-BC80E5072AA3}" destId="{1583FC78-9A9F-4F07-AA8F-97DD98E56D98}" srcOrd="0" destOrd="0" presId="urn:microsoft.com/office/officeart/2005/8/layout/hProcess11"/>
    <dgm:cxn modelId="{429DD94F-7771-4BA4-8A7F-157FD0A9B3A9}" type="presParOf" srcId="{C609AED0-9B61-4836-8D7C-BC80E5072AA3}" destId="{EC184D86-C1BE-4368-B2BB-A3BFC9769644}" srcOrd="1" destOrd="0" presId="urn:microsoft.com/office/officeart/2005/8/layout/hProcess11"/>
    <dgm:cxn modelId="{EB281C23-9CC5-4D50-8D56-0AF5E1D8C965}" type="presParOf" srcId="{C609AED0-9B61-4836-8D7C-BC80E5072AA3}" destId="{96F344C2-AB87-45AD-A114-60104AF21A3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42B58-286F-4C02-9C37-D0DD1C971FA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1C4850DA-8E92-4849-901B-08250CA890C3}">
      <dgm:prSet/>
      <dgm:spPr/>
      <dgm:t>
        <a:bodyPr/>
        <a:lstStyle/>
        <a:p>
          <a:r>
            <a:rPr lang="fr-FR" b="0" i="0"/>
            <a:t>Cognition sociale : Reconnaissance d’émotions</a:t>
          </a:r>
          <a:endParaRPr lang="fr-FR"/>
        </a:p>
      </dgm:t>
    </dgm:pt>
    <dgm:pt modelId="{888836BA-1BC4-4236-99F4-7DF39B1CCFE1}" type="parTrans" cxnId="{4D5B1235-E991-49AE-B59D-F16DBF2BA9A3}">
      <dgm:prSet/>
      <dgm:spPr/>
      <dgm:t>
        <a:bodyPr/>
        <a:lstStyle/>
        <a:p>
          <a:endParaRPr lang="fr-FR"/>
        </a:p>
      </dgm:t>
    </dgm:pt>
    <dgm:pt modelId="{5DFACECF-E7E1-40E6-80A8-A8C1176C70EC}" type="sibTrans" cxnId="{4D5B1235-E991-49AE-B59D-F16DBF2BA9A3}">
      <dgm:prSet/>
      <dgm:spPr/>
      <dgm:t>
        <a:bodyPr/>
        <a:lstStyle/>
        <a:p>
          <a:endParaRPr lang="fr-FR"/>
        </a:p>
      </dgm:t>
    </dgm:pt>
    <dgm:pt modelId="{C3D8C761-0A78-4AD1-9DEE-193C7366A7E3}">
      <dgm:prSet/>
      <dgm:spPr/>
      <dgm:t>
        <a:bodyPr/>
        <a:lstStyle/>
        <a:p>
          <a:r>
            <a:rPr lang="fr-FR" b="0" i="0"/>
            <a:t>Attention visuo-spatiale</a:t>
          </a:r>
          <a:endParaRPr lang="fr-FR"/>
        </a:p>
      </dgm:t>
    </dgm:pt>
    <dgm:pt modelId="{616CFB02-8C81-4512-8F62-65778CF8FF6F}" type="parTrans" cxnId="{F3E204F8-BB61-4D9E-B8E5-40349421C155}">
      <dgm:prSet/>
      <dgm:spPr/>
      <dgm:t>
        <a:bodyPr/>
        <a:lstStyle/>
        <a:p>
          <a:endParaRPr lang="fr-FR"/>
        </a:p>
      </dgm:t>
    </dgm:pt>
    <dgm:pt modelId="{D73ECFB2-155B-4F06-A626-26864A8403FF}" type="sibTrans" cxnId="{F3E204F8-BB61-4D9E-B8E5-40349421C155}">
      <dgm:prSet/>
      <dgm:spPr/>
      <dgm:t>
        <a:bodyPr/>
        <a:lstStyle/>
        <a:p>
          <a:endParaRPr lang="fr-FR"/>
        </a:p>
      </dgm:t>
    </dgm:pt>
    <dgm:pt modelId="{4EC5B4BF-C0C0-4D3E-861F-2C806CE8E642}">
      <dgm:prSet/>
      <dgm:spPr/>
      <dgm:t>
        <a:bodyPr/>
        <a:lstStyle/>
        <a:p>
          <a:r>
            <a:rPr lang="fr-FR" b="0" i="0"/>
            <a:t>Fonctions exécutives</a:t>
          </a:r>
          <a:endParaRPr lang="fr-FR"/>
        </a:p>
      </dgm:t>
    </dgm:pt>
    <dgm:pt modelId="{F33CB790-63B8-4983-86DE-69111672F2A1}" type="parTrans" cxnId="{77DD0FEB-3F85-42E3-A0C1-0B4A1CFA3383}">
      <dgm:prSet/>
      <dgm:spPr/>
      <dgm:t>
        <a:bodyPr/>
        <a:lstStyle/>
        <a:p>
          <a:endParaRPr lang="fr-FR"/>
        </a:p>
      </dgm:t>
    </dgm:pt>
    <dgm:pt modelId="{19438083-5210-4F51-B25B-C1D0CFE8B5D5}" type="sibTrans" cxnId="{77DD0FEB-3F85-42E3-A0C1-0B4A1CFA3383}">
      <dgm:prSet/>
      <dgm:spPr/>
      <dgm:t>
        <a:bodyPr/>
        <a:lstStyle/>
        <a:p>
          <a:endParaRPr lang="fr-FR"/>
        </a:p>
      </dgm:t>
    </dgm:pt>
    <dgm:pt modelId="{85626140-1CED-463E-9B32-995FA15012BD}">
      <dgm:prSet/>
      <dgm:spPr/>
      <dgm:t>
        <a:bodyPr/>
        <a:lstStyle/>
        <a:p>
          <a:r>
            <a:rPr lang="fr-FR" b="0" i="0"/>
            <a:t>Gestion d'émotion, acceptance de la maladie, stress, relaxation</a:t>
          </a:r>
          <a:endParaRPr lang="fr-FR"/>
        </a:p>
      </dgm:t>
    </dgm:pt>
    <dgm:pt modelId="{E9736985-3AC3-43C9-B468-CFC825FF6656}" type="parTrans" cxnId="{5D9FC17D-F011-4A39-80B2-7751B5CDAF77}">
      <dgm:prSet/>
      <dgm:spPr/>
      <dgm:t>
        <a:bodyPr/>
        <a:lstStyle/>
        <a:p>
          <a:endParaRPr lang="fr-FR"/>
        </a:p>
      </dgm:t>
    </dgm:pt>
    <dgm:pt modelId="{852F645A-91F3-4026-866C-E51A7F18D6DD}" type="sibTrans" cxnId="{5D9FC17D-F011-4A39-80B2-7751B5CDAF77}">
      <dgm:prSet/>
      <dgm:spPr/>
      <dgm:t>
        <a:bodyPr/>
        <a:lstStyle/>
        <a:p>
          <a:endParaRPr lang="fr-FR"/>
        </a:p>
      </dgm:t>
    </dgm:pt>
    <dgm:pt modelId="{82663EDA-3732-4185-BE33-098656BAA028}" type="pres">
      <dgm:prSet presAssocID="{29342B58-286F-4C02-9C37-D0DD1C971FA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76FC769-E391-44D2-BE3B-4683CBA7418A}" type="pres">
      <dgm:prSet presAssocID="{1C4850DA-8E92-4849-901B-08250CA890C3}" presName="circle1" presStyleLbl="node1" presStyleIdx="0" presStyleCnt="4"/>
      <dgm:spPr/>
    </dgm:pt>
    <dgm:pt modelId="{DA73A8D9-061A-4749-BC04-026CD84CA2A7}" type="pres">
      <dgm:prSet presAssocID="{1C4850DA-8E92-4849-901B-08250CA890C3}" presName="space" presStyleCnt="0"/>
      <dgm:spPr/>
    </dgm:pt>
    <dgm:pt modelId="{A84D6969-7A6F-4724-8A42-2D4FC6895C6C}" type="pres">
      <dgm:prSet presAssocID="{1C4850DA-8E92-4849-901B-08250CA890C3}" presName="rect1" presStyleLbl="alignAcc1" presStyleIdx="0" presStyleCnt="4"/>
      <dgm:spPr/>
    </dgm:pt>
    <dgm:pt modelId="{531C1477-324D-4150-AB4D-3ECD547EF53E}" type="pres">
      <dgm:prSet presAssocID="{C3D8C761-0A78-4AD1-9DEE-193C7366A7E3}" presName="vertSpace2" presStyleLbl="node1" presStyleIdx="0" presStyleCnt="4"/>
      <dgm:spPr/>
    </dgm:pt>
    <dgm:pt modelId="{ACD604B2-316A-44AA-A2E3-61B219F9E87A}" type="pres">
      <dgm:prSet presAssocID="{C3D8C761-0A78-4AD1-9DEE-193C7366A7E3}" presName="circle2" presStyleLbl="node1" presStyleIdx="1" presStyleCnt="4"/>
      <dgm:spPr/>
    </dgm:pt>
    <dgm:pt modelId="{6FCAFC45-E70B-435D-9163-C3E3F4B0AB7D}" type="pres">
      <dgm:prSet presAssocID="{C3D8C761-0A78-4AD1-9DEE-193C7366A7E3}" presName="rect2" presStyleLbl="alignAcc1" presStyleIdx="1" presStyleCnt="4"/>
      <dgm:spPr/>
    </dgm:pt>
    <dgm:pt modelId="{26E43F39-CC2C-430A-A167-245C670ACF55}" type="pres">
      <dgm:prSet presAssocID="{4EC5B4BF-C0C0-4D3E-861F-2C806CE8E642}" presName="vertSpace3" presStyleLbl="node1" presStyleIdx="1" presStyleCnt="4"/>
      <dgm:spPr/>
    </dgm:pt>
    <dgm:pt modelId="{B33BF1F5-F0AE-48C3-9414-B9C11BD1D152}" type="pres">
      <dgm:prSet presAssocID="{4EC5B4BF-C0C0-4D3E-861F-2C806CE8E642}" presName="circle3" presStyleLbl="node1" presStyleIdx="2" presStyleCnt="4"/>
      <dgm:spPr/>
    </dgm:pt>
    <dgm:pt modelId="{30C547E0-D8A6-4BD4-939A-7F0A99924B6A}" type="pres">
      <dgm:prSet presAssocID="{4EC5B4BF-C0C0-4D3E-861F-2C806CE8E642}" presName="rect3" presStyleLbl="alignAcc1" presStyleIdx="2" presStyleCnt="4"/>
      <dgm:spPr/>
    </dgm:pt>
    <dgm:pt modelId="{268391E2-A4F6-4212-AD2C-622621F23B41}" type="pres">
      <dgm:prSet presAssocID="{85626140-1CED-463E-9B32-995FA15012BD}" presName="vertSpace4" presStyleLbl="node1" presStyleIdx="2" presStyleCnt="4"/>
      <dgm:spPr/>
    </dgm:pt>
    <dgm:pt modelId="{3D18D8A4-72C6-456F-B7CD-F9569056D298}" type="pres">
      <dgm:prSet presAssocID="{85626140-1CED-463E-9B32-995FA15012BD}" presName="circle4" presStyleLbl="node1" presStyleIdx="3" presStyleCnt="4"/>
      <dgm:spPr/>
    </dgm:pt>
    <dgm:pt modelId="{82C1A4FC-3DBD-440B-8A4E-6BD9495E1251}" type="pres">
      <dgm:prSet presAssocID="{85626140-1CED-463E-9B32-995FA15012BD}" presName="rect4" presStyleLbl="alignAcc1" presStyleIdx="3" presStyleCnt="4"/>
      <dgm:spPr/>
    </dgm:pt>
    <dgm:pt modelId="{5D937C29-46BB-4EF6-BF86-3A2416CB1049}" type="pres">
      <dgm:prSet presAssocID="{1C4850DA-8E92-4849-901B-08250CA890C3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9EA5AFCD-6011-4095-A8B3-0D1669933F4B}" type="pres">
      <dgm:prSet presAssocID="{C3D8C761-0A78-4AD1-9DEE-193C7366A7E3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59908887-20C1-4DC1-AFA4-80D566D0103E}" type="pres">
      <dgm:prSet presAssocID="{4EC5B4BF-C0C0-4D3E-861F-2C806CE8E642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6FBF87DA-3A60-4AF3-B1D8-22777359F1E9}" type="pres">
      <dgm:prSet presAssocID="{85626140-1CED-463E-9B32-995FA15012BD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CAB99013-47D2-4F86-A88C-5D5E2E7521CD}" type="presOf" srcId="{29342B58-286F-4C02-9C37-D0DD1C971FA1}" destId="{82663EDA-3732-4185-BE33-098656BAA028}" srcOrd="0" destOrd="0" presId="urn:microsoft.com/office/officeart/2005/8/layout/target3"/>
    <dgm:cxn modelId="{4D5B1235-E991-49AE-B59D-F16DBF2BA9A3}" srcId="{29342B58-286F-4C02-9C37-D0DD1C971FA1}" destId="{1C4850DA-8E92-4849-901B-08250CA890C3}" srcOrd="0" destOrd="0" parTransId="{888836BA-1BC4-4236-99F4-7DF39B1CCFE1}" sibTransId="{5DFACECF-E7E1-40E6-80A8-A8C1176C70EC}"/>
    <dgm:cxn modelId="{06164D5F-B2DF-49D4-AC76-2442F1AF31A5}" type="presOf" srcId="{1C4850DA-8E92-4849-901B-08250CA890C3}" destId="{5D937C29-46BB-4EF6-BF86-3A2416CB1049}" srcOrd="1" destOrd="0" presId="urn:microsoft.com/office/officeart/2005/8/layout/target3"/>
    <dgm:cxn modelId="{29862B43-9CDC-4F6B-A7DC-1BDF1005EFFE}" type="presOf" srcId="{C3D8C761-0A78-4AD1-9DEE-193C7366A7E3}" destId="{6FCAFC45-E70B-435D-9163-C3E3F4B0AB7D}" srcOrd="0" destOrd="0" presId="urn:microsoft.com/office/officeart/2005/8/layout/target3"/>
    <dgm:cxn modelId="{C1A07567-940F-4995-AD12-19A35F391867}" type="presOf" srcId="{4EC5B4BF-C0C0-4D3E-861F-2C806CE8E642}" destId="{30C547E0-D8A6-4BD4-939A-7F0A99924B6A}" srcOrd="0" destOrd="0" presId="urn:microsoft.com/office/officeart/2005/8/layout/target3"/>
    <dgm:cxn modelId="{5D9FC17D-F011-4A39-80B2-7751B5CDAF77}" srcId="{29342B58-286F-4C02-9C37-D0DD1C971FA1}" destId="{85626140-1CED-463E-9B32-995FA15012BD}" srcOrd="3" destOrd="0" parTransId="{E9736985-3AC3-43C9-B468-CFC825FF6656}" sibTransId="{852F645A-91F3-4026-866C-E51A7F18D6DD}"/>
    <dgm:cxn modelId="{75114D9F-30EB-4998-8C5D-21D1479EDBD1}" type="presOf" srcId="{85626140-1CED-463E-9B32-995FA15012BD}" destId="{82C1A4FC-3DBD-440B-8A4E-6BD9495E1251}" srcOrd="0" destOrd="0" presId="urn:microsoft.com/office/officeart/2005/8/layout/target3"/>
    <dgm:cxn modelId="{FB04A1A0-C055-44A8-8C5B-74E4952A4FB8}" type="presOf" srcId="{4EC5B4BF-C0C0-4D3E-861F-2C806CE8E642}" destId="{59908887-20C1-4DC1-AFA4-80D566D0103E}" srcOrd="1" destOrd="0" presId="urn:microsoft.com/office/officeart/2005/8/layout/target3"/>
    <dgm:cxn modelId="{26E726A1-12B7-4940-8C6A-31E60A00C0A0}" type="presOf" srcId="{C3D8C761-0A78-4AD1-9DEE-193C7366A7E3}" destId="{9EA5AFCD-6011-4095-A8B3-0D1669933F4B}" srcOrd="1" destOrd="0" presId="urn:microsoft.com/office/officeart/2005/8/layout/target3"/>
    <dgm:cxn modelId="{1AC8D4A2-384E-4B63-A252-701BE25E2E19}" type="presOf" srcId="{85626140-1CED-463E-9B32-995FA15012BD}" destId="{6FBF87DA-3A60-4AF3-B1D8-22777359F1E9}" srcOrd="1" destOrd="0" presId="urn:microsoft.com/office/officeart/2005/8/layout/target3"/>
    <dgm:cxn modelId="{22E0C4D3-3F83-4F3D-8636-294093B223A0}" type="presOf" srcId="{1C4850DA-8E92-4849-901B-08250CA890C3}" destId="{A84D6969-7A6F-4724-8A42-2D4FC6895C6C}" srcOrd="0" destOrd="0" presId="urn:microsoft.com/office/officeart/2005/8/layout/target3"/>
    <dgm:cxn modelId="{77DD0FEB-3F85-42E3-A0C1-0B4A1CFA3383}" srcId="{29342B58-286F-4C02-9C37-D0DD1C971FA1}" destId="{4EC5B4BF-C0C0-4D3E-861F-2C806CE8E642}" srcOrd="2" destOrd="0" parTransId="{F33CB790-63B8-4983-86DE-69111672F2A1}" sibTransId="{19438083-5210-4F51-B25B-C1D0CFE8B5D5}"/>
    <dgm:cxn modelId="{F3E204F8-BB61-4D9E-B8E5-40349421C155}" srcId="{29342B58-286F-4C02-9C37-D0DD1C971FA1}" destId="{C3D8C761-0A78-4AD1-9DEE-193C7366A7E3}" srcOrd="1" destOrd="0" parTransId="{616CFB02-8C81-4512-8F62-65778CF8FF6F}" sibTransId="{D73ECFB2-155B-4F06-A626-26864A8403FF}"/>
    <dgm:cxn modelId="{C98734B0-7FE4-46FF-88D2-46C9B7B7BFAD}" type="presParOf" srcId="{82663EDA-3732-4185-BE33-098656BAA028}" destId="{D76FC769-E391-44D2-BE3B-4683CBA7418A}" srcOrd="0" destOrd="0" presId="urn:microsoft.com/office/officeart/2005/8/layout/target3"/>
    <dgm:cxn modelId="{763BD09E-043D-47CE-8D02-4B43E4295B27}" type="presParOf" srcId="{82663EDA-3732-4185-BE33-098656BAA028}" destId="{DA73A8D9-061A-4749-BC04-026CD84CA2A7}" srcOrd="1" destOrd="0" presId="urn:microsoft.com/office/officeart/2005/8/layout/target3"/>
    <dgm:cxn modelId="{499648CF-31CC-4F08-A94A-24DAE8A58DC9}" type="presParOf" srcId="{82663EDA-3732-4185-BE33-098656BAA028}" destId="{A84D6969-7A6F-4724-8A42-2D4FC6895C6C}" srcOrd="2" destOrd="0" presId="urn:microsoft.com/office/officeart/2005/8/layout/target3"/>
    <dgm:cxn modelId="{1B5F6906-ECCA-4A35-ABEE-F1E9CAEF549C}" type="presParOf" srcId="{82663EDA-3732-4185-BE33-098656BAA028}" destId="{531C1477-324D-4150-AB4D-3ECD547EF53E}" srcOrd="3" destOrd="0" presId="urn:microsoft.com/office/officeart/2005/8/layout/target3"/>
    <dgm:cxn modelId="{ED3F67F2-2E85-48B2-9903-5C7B959E464A}" type="presParOf" srcId="{82663EDA-3732-4185-BE33-098656BAA028}" destId="{ACD604B2-316A-44AA-A2E3-61B219F9E87A}" srcOrd="4" destOrd="0" presId="urn:microsoft.com/office/officeart/2005/8/layout/target3"/>
    <dgm:cxn modelId="{E55AF372-573E-4C34-A3AF-27B6AD6727A1}" type="presParOf" srcId="{82663EDA-3732-4185-BE33-098656BAA028}" destId="{6FCAFC45-E70B-435D-9163-C3E3F4B0AB7D}" srcOrd="5" destOrd="0" presId="urn:microsoft.com/office/officeart/2005/8/layout/target3"/>
    <dgm:cxn modelId="{97FB78E9-63C7-44DE-B933-0DA9556AE958}" type="presParOf" srcId="{82663EDA-3732-4185-BE33-098656BAA028}" destId="{26E43F39-CC2C-430A-A167-245C670ACF55}" srcOrd="6" destOrd="0" presId="urn:microsoft.com/office/officeart/2005/8/layout/target3"/>
    <dgm:cxn modelId="{47BD7604-9302-4730-8CB7-29A8E2FD1BB8}" type="presParOf" srcId="{82663EDA-3732-4185-BE33-098656BAA028}" destId="{B33BF1F5-F0AE-48C3-9414-B9C11BD1D152}" srcOrd="7" destOrd="0" presId="urn:microsoft.com/office/officeart/2005/8/layout/target3"/>
    <dgm:cxn modelId="{08AFE566-EFE5-40C5-9512-62B74D672D9E}" type="presParOf" srcId="{82663EDA-3732-4185-BE33-098656BAA028}" destId="{30C547E0-D8A6-4BD4-939A-7F0A99924B6A}" srcOrd="8" destOrd="0" presId="urn:microsoft.com/office/officeart/2005/8/layout/target3"/>
    <dgm:cxn modelId="{0C0CD437-62A6-4FB7-BCA8-416D758D7744}" type="presParOf" srcId="{82663EDA-3732-4185-BE33-098656BAA028}" destId="{268391E2-A4F6-4212-AD2C-622621F23B41}" srcOrd="9" destOrd="0" presId="urn:microsoft.com/office/officeart/2005/8/layout/target3"/>
    <dgm:cxn modelId="{C68B49BA-4451-433F-B85B-68972EB62CCC}" type="presParOf" srcId="{82663EDA-3732-4185-BE33-098656BAA028}" destId="{3D18D8A4-72C6-456F-B7CD-F9569056D298}" srcOrd="10" destOrd="0" presId="urn:microsoft.com/office/officeart/2005/8/layout/target3"/>
    <dgm:cxn modelId="{1C19990F-EA2D-4CAE-9C75-29D6763DDD93}" type="presParOf" srcId="{82663EDA-3732-4185-BE33-098656BAA028}" destId="{82C1A4FC-3DBD-440B-8A4E-6BD9495E1251}" srcOrd="11" destOrd="0" presId="urn:microsoft.com/office/officeart/2005/8/layout/target3"/>
    <dgm:cxn modelId="{DFEA0E41-9000-4037-8280-A06FB0877033}" type="presParOf" srcId="{82663EDA-3732-4185-BE33-098656BAA028}" destId="{5D937C29-46BB-4EF6-BF86-3A2416CB1049}" srcOrd="12" destOrd="0" presId="urn:microsoft.com/office/officeart/2005/8/layout/target3"/>
    <dgm:cxn modelId="{1EE0B42B-261B-461E-96C2-081569FE49E8}" type="presParOf" srcId="{82663EDA-3732-4185-BE33-098656BAA028}" destId="{9EA5AFCD-6011-4095-A8B3-0D1669933F4B}" srcOrd="13" destOrd="0" presId="urn:microsoft.com/office/officeart/2005/8/layout/target3"/>
    <dgm:cxn modelId="{2BB7B359-275D-45CD-B356-E75C15183F2F}" type="presParOf" srcId="{82663EDA-3732-4185-BE33-098656BAA028}" destId="{59908887-20C1-4DC1-AFA4-80D566D0103E}" srcOrd="14" destOrd="0" presId="urn:microsoft.com/office/officeart/2005/8/layout/target3"/>
    <dgm:cxn modelId="{6E9F3ED7-40D2-4A95-86AB-11B7C35D8241}" type="presParOf" srcId="{82663EDA-3732-4185-BE33-098656BAA028}" destId="{6FBF87DA-3A60-4AF3-B1D8-22777359F1E9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CFFCF-B0C4-4B33-AA49-52957A9D6A99}">
      <dsp:nvSpPr>
        <dsp:cNvPr id="0" name=""/>
        <dsp:cNvSpPr/>
      </dsp:nvSpPr>
      <dsp:spPr>
        <a:xfrm>
          <a:off x="0" y="1132467"/>
          <a:ext cx="5486399" cy="150995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FD580-0235-4973-A77E-7CDACB2A929F}">
      <dsp:nvSpPr>
        <dsp:cNvPr id="0" name=""/>
        <dsp:cNvSpPr/>
      </dsp:nvSpPr>
      <dsp:spPr>
        <a:xfrm>
          <a:off x="2411" y="0"/>
          <a:ext cx="1591270" cy="150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kern="1200"/>
            <a:t>Avancement récent : prix, mobilité, matériel</a:t>
          </a:r>
          <a:endParaRPr lang="fr-FR" sz="1200" kern="1200"/>
        </a:p>
      </dsp:txBody>
      <dsp:txXfrm>
        <a:off x="2411" y="0"/>
        <a:ext cx="1591270" cy="1509957"/>
      </dsp:txXfrm>
    </dsp:sp>
    <dsp:sp modelId="{A1DCE39E-46DF-412B-9232-96611A35EE74}">
      <dsp:nvSpPr>
        <dsp:cNvPr id="0" name=""/>
        <dsp:cNvSpPr/>
      </dsp:nvSpPr>
      <dsp:spPr>
        <a:xfrm>
          <a:off x="609301" y="1698701"/>
          <a:ext cx="377489" cy="37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A6363-5420-4B2B-8170-2878895B4EC5}">
      <dsp:nvSpPr>
        <dsp:cNvPr id="0" name=""/>
        <dsp:cNvSpPr/>
      </dsp:nvSpPr>
      <dsp:spPr>
        <a:xfrm>
          <a:off x="1673244" y="2264935"/>
          <a:ext cx="1591270" cy="150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kern="1200"/>
            <a:t>Immersion/Ancrage ++</a:t>
          </a:r>
          <a:endParaRPr lang="fr-FR" sz="1200" kern="1200"/>
        </a:p>
      </dsp:txBody>
      <dsp:txXfrm>
        <a:off x="1673244" y="2264935"/>
        <a:ext cx="1591270" cy="1509957"/>
      </dsp:txXfrm>
    </dsp:sp>
    <dsp:sp modelId="{09022420-78E1-43F0-9941-5E032B7D1E7A}">
      <dsp:nvSpPr>
        <dsp:cNvPr id="0" name=""/>
        <dsp:cNvSpPr/>
      </dsp:nvSpPr>
      <dsp:spPr>
        <a:xfrm>
          <a:off x="2280134" y="1698701"/>
          <a:ext cx="377489" cy="37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3FC78-9A9F-4F07-AA8F-97DD98E56D98}">
      <dsp:nvSpPr>
        <dsp:cNvPr id="0" name=""/>
        <dsp:cNvSpPr/>
      </dsp:nvSpPr>
      <dsp:spPr>
        <a:xfrm>
          <a:off x="3344078" y="0"/>
          <a:ext cx="1591270" cy="150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kern="1200">
              <a:latin typeface="Arial"/>
            </a:rPr>
            <a:t>Meilleure</a:t>
          </a:r>
          <a:r>
            <a:rPr lang="fr-FR" sz="1200" b="0" i="0" kern="1200"/>
            <a:t> mémorisation</a:t>
          </a:r>
          <a:endParaRPr lang="fr-FR" sz="1200" kern="1200"/>
        </a:p>
      </dsp:txBody>
      <dsp:txXfrm>
        <a:off x="3344078" y="0"/>
        <a:ext cx="1591270" cy="1509957"/>
      </dsp:txXfrm>
    </dsp:sp>
    <dsp:sp modelId="{EC184D86-C1BE-4368-B2BB-A3BFC9769644}">
      <dsp:nvSpPr>
        <dsp:cNvPr id="0" name=""/>
        <dsp:cNvSpPr/>
      </dsp:nvSpPr>
      <dsp:spPr>
        <a:xfrm>
          <a:off x="3950968" y="1698701"/>
          <a:ext cx="377489" cy="37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FC769-E391-44D2-BE3B-4683CBA7418A}">
      <dsp:nvSpPr>
        <dsp:cNvPr id="0" name=""/>
        <dsp:cNvSpPr/>
      </dsp:nvSpPr>
      <dsp:spPr>
        <a:xfrm>
          <a:off x="0" y="0"/>
          <a:ext cx="3259800" cy="32598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D6969-7A6F-4724-8A42-2D4FC6895C6C}">
      <dsp:nvSpPr>
        <dsp:cNvPr id="0" name=""/>
        <dsp:cNvSpPr/>
      </dsp:nvSpPr>
      <dsp:spPr>
        <a:xfrm>
          <a:off x="1629900" y="0"/>
          <a:ext cx="4445100" cy="3259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/>
            <a:t>Cognition sociale : Reconnaissance d’émotions</a:t>
          </a:r>
          <a:endParaRPr lang="fr-FR" sz="2000" kern="1200"/>
        </a:p>
      </dsp:txBody>
      <dsp:txXfrm>
        <a:off x="1629900" y="0"/>
        <a:ext cx="4445100" cy="692707"/>
      </dsp:txXfrm>
    </dsp:sp>
    <dsp:sp modelId="{ACD604B2-316A-44AA-A2E3-61B219F9E87A}">
      <dsp:nvSpPr>
        <dsp:cNvPr id="0" name=""/>
        <dsp:cNvSpPr/>
      </dsp:nvSpPr>
      <dsp:spPr>
        <a:xfrm>
          <a:off x="427848" y="692707"/>
          <a:ext cx="2404102" cy="240410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AFC45-E70B-435D-9163-C3E3F4B0AB7D}">
      <dsp:nvSpPr>
        <dsp:cNvPr id="0" name=""/>
        <dsp:cNvSpPr/>
      </dsp:nvSpPr>
      <dsp:spPr>
        <a:xfrm>
          <a:off x="1629900" y="692707"/>
          <a:ext cx="4445100" cy="24041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/>
            <a:t>Attention visuo-spatiale</a:t>
          </a:r>
          <a:endParaRPr lang="fr-FR" sz="2000" kern="1200"/>
        </a:p>
      </dsp:txBody>
      <dsp:txXfrm>
        <a:off x="1629900" y="692707"/>
        <a:ext cx="4445100" cy="692707"/>
      </dsp:txXfrm>
    </dsp:sp>
    <dsp:sp modelId="{B33BF1F5-F0AE-48C3-9414-B9C11BD1D152}">
      <dsp:nvSpPr>
        <dsp:cNvPr id="0" name=""/>
        <dsp:cNvSpPr/>
      </dsp:nvSpPr>
      <dsp:spPr>
        <a:xfrm>
          <a:off x="855697" y="1385414"/>
          <a:ext cx="1548404" cy="154840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547E0-D8A6-4BD4-939A-7F0A99924B6A}">
      <dsp:nvSpPr>
        <dsp:cNvPr id="0" name=""/>
        <dsp:cNvSpPr/>
      </dsp:nvSpPr>
      <dsp:spPr>
        <a:xfrm>
          <a:off x="1629900" y="1385414"/>
          <a:ext cx="4445100" cy="15484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/>
            <a:t>Fonctions exécutives</a:t>
          </a:r>
          <a:endParaRPr lang="fr-FR" sz="2000" kern="1200"/>
        </a:p>
      </dsp:txBody>
      <dsp:txXfrm>
        <a:off x="1629900" y="1385414"/>
        <a:ext cx="4445100" cy="692707"/>
      </dsp:txXfrm>
    </dsp:sp>
    <dsp:sp modelId="{3D18D8A4-72C6-456F-B7CD-F9569056D298}">
      <dsp:nvSpPr>
        <dsp:cNvPr id="0" name=""/>
        <dsp:cNvSpPr/>
      </dsp:nvSpPr>
      <dsp:spPr>
        <a:xfrm>
          <a:off x="1283546" y="2078122"/>
          <a:ext cx="692707" cy="69270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1A4FC-3DBD-440B-8A4E-6BD9495E1251}">
      <dsp:nvSpPr>
        <dsp:cNvPr id="0" name=""/>
        <dsp:cNvSpPr/>
      </dsp:nvSpPr>
      <dsp:spPr>
        <a:xfrm>
          <a:off x="1629900" y="2078122"/>
          <a:ext cx="4445100" cy="6927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/>
            <a:t>Gestion d'émotion, acceptance de la maladie, stress, relaxation</a:t>
          </a:r>
          <a:endParaRPr lang="fr-FR" sz="2000" kern="1200"/>
        </a:p>
      </dsp:txBody>
      <dsp:txXfrm>
        <a:off x="1629900" y="2078122"/>
        <a:ext cx="4445100" cy="692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822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50800" indent="-285750">
              <a:buChar char="•"/>
            </a:pPr>
            <a:r>
              <a:rPr lang="fr-FR"/>
              <a:t>Peur - - , stress des voix - - </a:t>
            </a:r>
          </a:p>
          <a:p>
            <a:pPr marL="285750" marR="50800" indent="-285750">
              <a:buChar char="•"/>
            </a:pPr>
            <a:r>
              <a:rPr lang="fr-FR"/>
              <a:t>Comme les thérapie d'exposition </a:t>
            </a:r>
          </a:p>
          <a:p>
            <a:pPr marL="285750" marR="50800" indent="-285750">
              <a:buChar char="•"/>
            </a:pPr>
            <a:r>
              <a:rPr lang="fr-FR"/>
              <a:t>Pouvoir du patient sur les voix </a:t>
            </a:r>
          </a:p>
          <a:p>
            <a:pPr marL="285750" marR="50800" indent="-285750">
              <a:buChar char="•"/>
            </a:pPr>
            <a:r>
              <a:rPr lang="fr-FR"/>
              <a:t>Modifie les perception négative des voix</a:t>
            </a:r>
          </a:p>
          <a:p>
            <a:pPr marL="285750" marR="50800" indent="-285750">
              <a:buChar char="•"/>
            </a:pPr>
            <a:endParaRPr lang="fr-FR"/>
          </a:p>
          <a:p>
            <a:pPr marL="285750" marR="50800" indent="-285750">
              <a:buChar char="•"/>
            </a:pPr>
            <a:r>
              <a:rPr lang="fr-FR"/>
              <a:t>Rajouter de l'interactivité 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01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- Module = </a:t>
            </a:r>
            <a:r>
              <a:rPr lang="en-US" err="1">
                <a:latin typeface="Calibri"/>
                <a:cs typeface="Calibri"/>
              </a:rPr>
              <a:t>cible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fct</a:t>
            </a:r>
            <a:r>
              <a:rPr lang="en-US">
                <a:latin typeface="Calibri"/>
                <a:cs typeface="Calibri"/>
              </a:rPr>
              <a:t> cog + interaction social (Groupe)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-  </a:t>
            </a:r>
          </a:p>
        </p:txBody>
      </p:sp>
    </p:spTree>
    <p:extLst>
      <p:ext uri="{BB962C8B-B14F-4D97-AF65-F5344CB8AC3E}">
        <p14:creationId xmlns:p14="http://schemas.microsoft.com/office/powerpoint/2010/main" val="304089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600"/>
              <a:t>- casque </a:t>
            </a:r>
            <a:r>
              <a:rPr lang="en-US" sz="1600" err="1"/>
              <a:t>autonome</a:t>
            </a:r>
            <a:r>
              <a:rPr lang="en-US" sz="1600"/>
              <a:t>, </a:t>
            </a:r>
            <a:r>
              <a:rPr lang="en-US" sz="1600" err="1"/>
              <a:t>chargeur</a:t>
            </a:r>
            <a:r>
              <a:rPr lang="en-US" sz="1600"/>
              <a:t> de </a:t>
            </a:r>
            <a:r>
              <a:rPr lang="en-US" sz="1600" err="1"/>
              <a:t>tel</a:t>
            </a:r>
            <a:r>
              <a:rPr lang="en-US" sz="1600"/>
              <a:t>, sans fil, </a:t>
            </a:r>
            <a:r>
              <a:rPr lang="en-US" sz="1600" err="1"/>
              <a:t>abordable</a:t>
            </a:r>
            <a:r>
              <a:rPr lang="en-US" sz="1600"/>
              <a:t> </a:t>
            </a:r>
          </a:p>
          <a:p>
            <a:pPr>
              <a:buNone/>
            </a:pPr>
            <a:r>
              <a:rPr lang="en-US" sz="1600"/>
              <a:t>VR = </a:t>
            </a:r>
          </a:p>
          <a:p>
            <a:pPr>
              <a:buNone/>
            </a:pPr>
            <a:r>
              <a:rPr lang="en-US" sz="1600"/>
              <a:t>- Stimulation ++ -&gt; </a:t>
            </a:r>
            <a:r>
              <a:rPr lang="en-US" sz="1600" err="1"/>
              <a:t>plasticité</a:t>
            </a:r>
            <a:r>
              <a:rPr lang="en-US" sz="1600"/>
              <a:t> ++ </a:t>
            </a:r>
            <a:endParaRPr lang="fr-FR" sz="1600"/>
          </a:p>
          <a:p>
            <a:pPr>
              <a:buNone/>
            </a:pPr>
            <a:r>
              <a:rPr lang="en-US" sz="1600"/>
              <a:t>- </a:t>
            </a:r>
            <a:r>
              <a:rPr lang="en-US" sz="1600" err="1"/>
              <a:t>Traitement</a:t>
            </a:r>
            <a:r>
              <a:rPr lang="en-US" sz="1600"/>
              <a:t> </a:t>
            </a:r>
            <a:r>
              <a:rPr lang="en-US" sz="1600" err="1"/>
              <a:t>potentionllement</a:t>
            </a:r>
            <a:r>
              <a:rPr lang="en-US" sz="1600"/>
              <a:t> : </a:t>
            </a:r>
          </a:p>
          <a:p>
            <a:pPr>
              <a:buNone/>
            </a:pPr>
            <a:r>
              <a:rPr lang="en-US" sz="1600"/>
              <a:t>        - plus accessible </a:t>
            </a:r>
          </a:p>
          <a:p>
            <a:pPr>
              <a:buNone/>
            </a:pPr>
            <a:r>
              <a:rPr lang="en-US" sz="1600"/>
              <a:t>        - </a:t>
            </a:r>
            <a:r>
              <a:rPr lang="en-US" sz="1600" err="1"/>
              <a:t>Moins</a:t>
            </a:r>
            <a:r>
              <a:rPr lang="en-US" sz="1600"/>
              <a:t> </a:t>
            </a:r>
            <a:r>
              <a:rPr lang="en-US" sz="1600" err="1"/>
              <a:t>couteux</a:t>
            </a:r>
            <a:r>
              <a:rPr lang="en-US" sz="1600"/>
              <a:t> </a:t>
            </a:r>
            <a:r>
              <a:rPr lang="en-US" sz="1600" err="1"/>
              <a:t>en</a:t>
            </a:r>
            <a:r>
              <a:rPr lang="en-US" sz="1600"/>
              <a:t> </a:t>
            </a:r>
            <a:r>
              <a:rPr lang="en-US" sz="1600" err="1"/>
              <a:t>ressource</a:t>
            </a:r>
            <a:r>
              <a:rPr lang="en-US" sz="1600"/>
              <a:t> </a:t>
            </a:r>
            <a:r>
              <a:rPr lang="en-US" sz="1600" err="1"/>
              <a:t>humaine</a:t>
            </a:r>
            <a:r>
              <a:rPr lang="en-US" sz="1600"/>
              <a:t> </a:t>
            </a:r>
          </a:p>
          <a:p>
            <a:pPr>
              <a:buNone/>
            </a:pPr>
            <a:r>
              <a:rPr lang="en-US" sz="1600"/>
              <a:t>        - </a:t>
            </a:r>
            <a:r>
              <a:rPr lang="en-US" sz="1600" err="1"/>
              <a:t>millieux</a:t>
            </a:r>
            <a:r>
              <a:rPr lang="en-US" sz="1600"/>
              <a:t> </a:t>
            </a:r>
            <a:r>
              <a:rPr lang="en-US" sz="1600" err="1"/>
              <a:t>Ecologique</a:t>
            </a:r>
            <a:r>
              <a:rPr lang="en-US" sz="1600"/>
              <a:t> </a:t>
            </a:r>
            <a:r>
              <a:rPr lang="en-US" sz="1600" err="1"/>
              <a:t>améliorer</a:t>
            </a:r>
            <a:r>
              <a:rPr lang="en-US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75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1) Traitement des </a:t>
            </a:r>
            <a:r>
              <a:rPr lang="en-US" err="1"/>
              <a:t>symptome</a:t>
            </a:r>
            <a:r>
              <a:rPr lang="en-US"/>
              <a:t> </a:t>
            </a:r>
            <a:r>
              <a:rPr lang="en-US" err="1"/>
              <a:t>psychotique</a:t>
            </a:r>
            <a:r>
              <a:rPr lang="en-US"/>
              <a:t> ==  delusions, hallucinations, </a:t>
            </a:r>
            <a:r>
              <a:rPr lang="en-US" err="1"/>
              <a:t>compétence</a:t>
            </a:r>
            <a:r>
              <a:rPr lang="en-US"/>
              <a:t> </a:t>
            </a:r>
            <a:r>
              <a:rPr lang="en-US" err="1"/>
              <a:t>sociale</a:t>
            </a:r>
            <a:r>
              <a:rPr lang="en-US"/>
              <a:t> et cognitive. </a:t>
            </a:r>
            <a:endParaRPr lang="fr-FR"/>
          </a:p>
          <a:p>
            <a:pPr>
              <a:buNone/>
            </a:pPr>
            <a:r>
              <a:rPr lang="en-US"/>
              <a:t>     + </a:t>
            </a:r>
            <a:r>
              <a:rPr lang="en-US" err="1"/>
              <a:t>effet</a:t>
            </a:r>
            <a:r>
              <a:rPr lang="en-US"/>
              <a:t> sur le long </a:t>
            </a:r>
            <a:r>
              <a:rPr lang="en-US" err="1"/>
              <a:t>terme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2)  Avatar + VR , </a:t>
            </a:r>
            <a:r>
              <a:rPr lang="en-US" err="1"/>
              <a:t>effet</a:t>
            </a:r>
            <a:r>
              <a:rPr lang="en-US"/>
              <a:t> sur les </a:t>
            </a:r>
            <a:r>
              <a:rPr lang="en-US" err="1"/>
              <a:t>symptomes</a:t>
            </a:r>
            <a:r>
              <a:rPr lang="en-US"/>
              <a:t> </a:t>
            </a:r>
            <a:r>
              <a:rPr lang="en-US" err="1"/>
              <a:t>affectif</a:t>
            </a:r>
            <a:r>
              <a:rPr lang="en-US"/>
              <a:t> </a:t>
            </a:r>
            <a:r>
              <a:rPr lang="en-US" err="1"/>
              <a:t>significatif</a:t>
            </a:r>
            <a:r>
              <a:rPr lang="en-US"/>
              <a:t> (</a:t>
            </a:r>
            <a:r>
              <a:rPr lang="en-US" err="1"/>
              <a:t>croiyance</a:t>
            </a:r>
            <a:r>
              <a:rPr lang="en-US"/>
              <a:t> de persecution, </a:t>
            </a:r>
            <a:r>
              <a:rPr lang="en-US" err="1"/>
              <a:t>qualité</a:t>
            </a:r>
            <a:r>
              <a:rPr lang="en-US"/>
              <a:t> de vie). </a:t>
            </a:r>
            <a:r>
              <a:rPr lang="en-US" err="1"/>
              <a:t>Effet</a:t>
            </a:r>
            <a:r>
              <a:rPr lang="en-US"/>
              <a:t> sur plus d'un </a:t>
            </a:r>
            <a:r>
              <a:rPr lang="en-US" err="1"/>
              <a:t>ans</a:t>
            </a:r>
            <a:r>
              <a:rPr lang="en-US"/>
              <a:t> 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3) Ce que </a:t>
            </a:r>
            <a:r>
              <a:rPr lang="en-US" err="1"/>
              <a:t>j'ai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dans le </a:t>
            </a:r>
            <a:r>
              <a:rPr lang="en-US" err="1"/>
              <a:t>diapo</a:t>
            </a:r>
            <a:r>
              <a:rPr lang="en-US"/>
              <a:t> </a:t>
            </a:r>
            <a:r>
              <a:rPr lang="en-US" err="1"/>
              <a:t>d'avant</a:t>
            </a:r>
            <a:r>
              <a:rPr lang="en-US"/>
              <a:t> 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Le tout sans </a:t>
            </a:r>
            <a:r>
              <a:rPr lang="en-US" err="1"/>
              <a:t>forcement</a:t>
            </a:r>
            <a:r>
              <a:rPr lang="en-US"/>
              <a:t> </a:t>
            </a:r>
            <a:r>
              <a:rPr lang="en-US" err="1"/>
              <a:t>d'effet</a:t>
            </a:r>
            <a:r>
              <a:rPr lang="en-US"/>
              <a:t> </a:t>
            </a:r>
            <a:r>
              <a:rPr lang="en-US" err="1"/>
              <a:t>secondaire</a:t>
            </a:r>
            <a:r>
              <a:rPr lang="en-US"/>
              <a:t> 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- </a:t>
            </a:r>
            <a:r>
              <a:rPr lang="en-US" err="1"/>
              <a:t>epilepsie</a:t>
            </a:r>
            <a:r>
              <a:rPr lang="en-US"/>
              <a:t> </a:t>
            </a:r>
          </a:p>
          <a:p>
            <a:pPr>
              <a:buNone/>
            </a:pPr>
            <a:r>
              <a:rPr lang="en-US"/>
              <a:t>- prix </a:t>
            </a:r>
          </a:p>
          <a:p>
            <a:pPr>
              <a:buNone/>
            </a:pPr>
            <a:r>
              <a:rPr lang="en-US"/>
              <a:t>- </a:t>
            </a:r>
            <a:r>
              <a:rPr lang="en-US" err="1"/>
              <a:t>nausée</a:t>
            </a:r>
            <a:r>
              <a:rPr lang="en-US"/>
              <a:t>, mal de tête</a:t>
            </a:r>
          </a:p>
          <a:p>
            <a:pPr>
              <a:buNone/>
            </a:pPr>
            <a:r>
              <a:rPr lang="en-US"/>
              <a:t>- </a:t>
            </a:r>
            <a:r>
              <a:rPr lang="en-US" err="1"/>
              <a:t>réponse</a:t>
            </a:r>
            <a:r>
              <a:rPr lang="en-US"/>
              <a:t> </a:t>
            </a:r>
            <a:r>
              <a:rPr lang="en-US" err="1"/>
              <a:t>inaproprié</a:t>
            </a:r>
            <a:r>
              <a:rPr lang="en-US"/>
              <a:t> pour le monde</a:t>
            </a: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91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Plan 2x2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Dire </a:t>
            </a:r>
            <a:r>
              <a:rPr lang="en-US" err="1">
                <a:latin typeface="Calibri"/>
                <a:cs typeface="Calibri"/>
              </a:rPr>
              <a:t>l'hp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90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cs typeface="Calibri"/>
              </a:rPr>
              <a:t>Mesure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avant</a:t>
            </a:r>
            <a:r>
              <a:rPr lang="en-US">
                <a:latin typeface="Calibri"/>
                <a:cs typeface="Calibri"/>
              </a:rPr>
              <a:t> après de </a:t>
            </a:r>
            <a:r>
              <a:rPr lang="en-US" err="1">
                <a:latin typeface="Calibri"/>
                <a:cs typeface="Calibri"/>
              </a:rPr>
              <a:t>plusieurs</a:t>
            </a:r>
            <a:r>
              <a:rPr lang="en-US">
                <a:latin typeface="Calibri"/>
                <a:cs typeface="Calibri"/>
              </a:rPr>
              <a:t> point </a:t>
            </a:r>
            <a:r>
              <a:rPr lang="en-US" err="1">
                <a:latin typeface="Calibri"/>
                <a:cs typeface="Calibri"/>
              </a:rPr>
              <a:t>comme</a:t>
            </a:r>
            <a:r>
              <a:rPr lang="en-US">
                <a:latin typeface="Calibri"/>
                <a:cs typeface="Calibri"/>
              </a:rPr>
              <a:t> : </a:t>
            </a:r>
            <a:r>
              <a:rPr lang="en-US" err="1">
                <a:latin typeface="Calibri"/>
                <a:cs typeface="Calibri"/>
              </a:rPr>
              <a:t>diapo</a:t>
            </a:r>
            <a:r>
              <a:rPr lang="en-US">
                <a:latin typeface="Calibri"/>
                <a:cs typeface="Calibri"/>
              </a:rPr>
              <a:t> …..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fr-FR"/>
              <a:t>Conversation = “</a:t>
            </a:r>
            <a:r>
              <a:rPr lang="fr-FR" err="1"/>
              <a:t>Introduce</a:t>
            </a:r>
            <a:r>
              <a:rPr lang="fr-FR"/>
              <a:t> </a:t>
            </a:r>
            <a:r>
              <a:rPr lang="fr-FR" err="1"/>
              <a:t>yourself</a:t>
            </a:r>
            <a:r>
              <a:rPr lang="fr-FR"/>
              <a:t>”</a:t>
            </a: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80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cs typeface="Calibri"/>
              </a:rPr>
              <a:t>Organisation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en</a:t>
            </a:r>
            <a:r>
              <a:rPr lang="en-US">
                <a:latin typeface="Calibri"/>
                <a:cs typeface="Calibri"/>
              </a:rPr>
              <a:t> 4 modules </a:t>
            </a:r>
            <a:r>
              <a:rPr lang="en-US" err="1">
                <a:latin typeface="Calibri"/>
                <a:cs typeface="Calibri"/>
              </a:rPr>
              <a:t>spécialisé</a:t>
            </a:r>
            <a:r>
              <a:rPr lang="en-US">
                <a:latin typeface="Calibri"/>
                <a:cs typeface="Calibri"/>
              </a:rPr>
              <a:t> : ...</a:t>
            </a:r>
            <a:r>
              <a:rPr lang="en-US" err="1">
                <a:latin typeface="Calibri"/>
                <a:cs typeface="Calibri"/>
              </a:rPr>
              <a:t>Diapo</a:t>
            </a:r>
            <a:r>
              <a:rPr lang="en-US">
                <a:latin typeface="Calibri"/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7890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50800" indent="-285750">
              <a:buChar char="•"/>
            </a:pPr>
            <a:r>
              <a:rPr lang="fr-FR"/>
              <a:t>Discussion dans un bar, café avec un personnage (acteur)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Essayer de reconnaître émotion du visage, si difficulté indices et arrêt sur image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La discussion commence (discussion avec choix?) et à la fin réévaluer l'émotion en fonction du contexte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Comparer émotion du visage avec émotion suite à la conversation et émotion réelle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Choix émotion :</a:t>
            </a:r>
            <a:endParaRPr lang="en-US"/>
          </a:p>
          <a:p>
            <a:pPr marL="0" lvl="1" indent="0">
              <a:buChar char="•"/>
            </a:pPr>
            <a:r>
              <a:rPr lang="fr-FR"/>
              <a:t>Avant la conversation </a:t>
            </a:r>
            <a:endParaRPr lang="en-US"/>
          </a:p>
          <a:p>
            <a:pPr marL="0" lvl="1" indent="0">
              <a:buChar char="•"/>
            </a:pPr>
            <a:r>
              <a:rPr lang="fr-FR"/>
              <a:t>Pendant </a:t>
            </a:r>
            <a:endParaRPr lang="en-US"/>
          </a:p>
          <a:p>
            <a:pPr marL="0" lvl="1" indent="0">
              <a:buChar char="•"/>
            </a:pPr>
            <a:r>
              <a:rPr lang="fr-FR"/>
              <a:t>A la fin 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-&gt; Réponse </a:t>
            </a: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645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50800" indent="-285750">
              <a:buChar char="•"/>
            </a:pPr>
            <a:r>
              <a:rPr lang="fr-FR"/>
              <a:t>Pareil que le truc moche avec des cubes et des coronas mais en version écologique 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Photo d'une table basse en soirée, d'un bureau, à table en train de jouer aux cartes, d'une rue </a:t>
            </a:r>
            <a:r>
              <a:rPr lang="fr-FR" err="1"/>
              <a:t>etc</a:t>
            </a:r>
            <a:endParaRPr lang="fr-FR"/>
          </a:p>
          <a:p>
            <a:pPr marL="285750" marR="50800" indent="-285750">
              <a:buChar char="•"/>
            </a:pPr>
            <a:r>
              <a:rPr lang="fr-FR"/>
              <a:t>Trouver l'angle de vue, repositionner au bon endroit un objet manquant en fonction de l'angle de vue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VR Pas Obligatoire mais cool pour placer l’objet, sans placement = nul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Est-ce que entrainement avant l’étape de placer l’objet ? Est-ce difficile trop difficile ? 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Objet simple = un verre / balle = symétrie, objet difficile = une assiette avec du contenue / clé / téléphone / stylo = plein de sens possible 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 Nombre d’objet présent = difficulté = bruit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50800" indent="-285750">
              <a:buChar char="•"/>
            </a:pPr>
            <a:r>
              <a:rPr lang="fr-FR"/>
              <a:t>Pareil que le truc moche avec des cubes et des coronas mais en version écologique 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Photo d'une table basse en soirée, d'un bureau, à table en train de jouer aux cartes, d'une rue </a:t>
            </a:r>
            <a:r>
              <a:rPr lang="fr-FR" err="1"/>
              <a:t>etc</a:t>
            </a:r>
            <a:endParaRPr lang="fr-FR"/>
          </a:p>
          <a:p>
            <a:pPr marL="285750" marR="50800" indent="-285750">
              <a:buChar char="•"/>
            </a:pPr>
            <a:r>
              <a:rPr lang="fr-FR"/>
              <a:t>Trouver l'angle de vue, repositionner au bon endroit un objet manquant en fonction de l'angle de vue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VR Pas Obligatoire mais cool pour placer l’objet, sans placement = nul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Est-ce que entrainement avant l’étape de placer l’objet ? Est-ce difficile trop difficile ? 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Objet simple = un verre / balle = symétrie, objet difficile = une assiette avec du contenue / clé / téléphone / stylo = plein de sens possible </a:t>
            </a:r>
            <a:endParaRPr lang="en-US"/>
          </a:p>
          <a:p>
            <a:pPr marL="285750" marR="50800" indent="-285750">
              <a:buChar char="•"/>
            </a:pPr>
            <a:r>
              <a:rPr lang="fr-FR"/>
              <a:t> Nombre d’objet présent = difficulté = bruit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1555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lang="fr-FR" noProof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">
    <p:bg>
      <p:bgPr>
        <a:solidFill>
          <a:schemeClr val="accent5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2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9" name="Google Shape;209;p31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lang="fr-FR" noProof="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rPr lang="fr-FR" noProof="0"/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lang="fr-FR" noProof="0"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lang="fr-FR" noProof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lang="fr-FR" noProof="0"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lang="fr-FR" noProof="0"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lang="fr-FR" noProof="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lang="fr-FR" noProof="0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lang="fr-FR" noProof="0"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lang="fr-FR" noProof="0"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/>
          <p:nvPr/>
        </p:nvSpPr>
        <p:spPr>
          <a:xfrm rot="10800000" flipH="1">
            <a:off x="-287750" y="-113775"/>
            <a:ext cx="2978700" cy="308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5008975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8" r:id="rId8"/>
    <p:sldLayoutId id="2147483673" r:id="rId9"/>
    <p:sldLayoutId id="2147483674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8-UDyxtgFNQ?feature=oembe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HgPdNJwXQhE?feature=oembed" TargetMode="Externa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pxhere.com/ko/photo/616740" TargetMode="Externa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3C25-E792-466B-909D-471705348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Remédiation Cognitive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D24C2-E799-4A8C-BE75-41C366FF4D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Présentation de notre outil</a:t>
            </a:r>
          </a:p>
        </p:txBody>
      </p:sp>
    </p:spTree>
    <p:extLst>
      <p:ext uri="{BB962C8B-B14F-4D97-AF65-F5344CB8AC3E}">
        <p14:creationId xmlns:p14="http://schemas.microsoft.com/office/powerpoint/2010/main" val="264941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See Why Eatery A is an A+ Restaurant - 360 VR Video">
            <a:hlinkClick r:id="" action="ppaction://media"/>
            <a:extLst>
              <a:ext uri="{FF2B5EF4-FFF2-40B4-BE49-F238E27FC236}">
                <a16:creationId xmlns:a16="http://schemas.microsoft.com/office/drawing/2014/main" id="{B8AC6612-F302-421A-9800-E73A49985A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789654" y="2561468"/>
            <a:ext cx="4112035" cy="22993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3EBEBA-9007-4030-AC7F-5B417917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Reconnaissance d’émotion</a:t>
            </a:r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AA1ED0D-BDF2-461B-95F1-DE1F484C6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45" y="2629441"/>
            <a:ext cx="4335904" cy="2174975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4DF8B02-0BCA-431B-9B77-70597B823A0E}"/>
              </a:ext>
            </a:extLst>
          </p:cNvPr>
          <p:cNvSpPr txBox="1">
            <a:spLocks/>
          </p:cNvSpPr>
          <p:nvPr/>
        </p:nvSpPr>
        <p:spPr>
          <a:xfrm>
            <a:off x="597392" y="1053308"/>
            <a:ext cx="7948769" cy="1473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Aft>
                <a:spcPts val="500"/>
              </a:spcAft>
            </a:pPr>
            <a:r>
              <a:rPr lang="fr-FR"/>
              <a:t>Discussion dans un lieu au choix en VR avec un personnage (joué par un acteur) </a:t>
            </a:r>
            <a:endParaRPr lang="fr-FR" b="1"/>
          </a:p>
          <a:p>
            <a:pPr>
              <a:spcAft>
                <a:spcPts val="500"/>
              </a:spcAft>
            </a:pPr>
            <a:r>
              <a:rPr lang="fr-FR"/>
              <a:t>Test de reconnaissance d'émotions : </a:t>
            </a:r>
          </a:p>
          <a:p>
            <a:pPr marR="50800" lvl="1">
              <a:spcAft>
                <a:spcPts val="500"/>
              </a:spcAft>
            </a:pPr>
            <a:r>
              <a:rPr lang="fr-FR"/>
              <a:t>Avant la conversation avec des indices si besoin</a:t>
            </a:r>
          </a:p>
          <a:p>
            <a:pPr marR="50800" lvl="1">
              <a:spcAft>
                <a:spcPts val="500"/>
              </a:spcAft>
            </a:pPr>
            <a:r>
              <a:rPr lang="fr-FR"/>
              <a:t>Au fur et à mesure que la conversation progresse</a:t>
            </a:r>
          </a:p>
        </p:txBody>
      </p:sp>
    </p:spTree>
    <p:extLst>
      <p:ext uri="{BB962C8B-B14F-4D97-AF65-F5344CB8AC3E}">
        <p14:creationId xmlns:p14="http://schemas.microsoft.com/office/powerpoint/2010/main" val="3363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411EEA-4C5A-466D-BD93-9A23E6E0E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470" y="1040027"/>
            <a:ext cx="6908827" cy="1390943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fr-FR"/>
              <a:t>Version plus écologique d'un des exercices du programme d'entraînement RECOS </a:t>
            </a:r>
          </a:p>
          <a:p>
            <a:pPr>
              <a:spcAft>
                <a:spcPts val="500"/>
              </a:spcAft>
            </a:pPr>
            <a:r>
              <a:rPr lang="fr-FR"/>
              <a:t>Différents types d'exercices utilisant la VR: </a:t>
            </a:r>
          </a:p>
          <a:p>
            <a:pPr lvl="1">
              <a:spcAft>
                <a:spcPts val="500"/>
              </a:spcAft>
            </a:pPr>
            <a:r>
              <a:rPr lang="fr-FR"/>
              <a:t>Trouver l'angle de vue </a:t>
            </a:r>
          </a:p>
          <a:p>
            <a:pPr marR="50800" lvl="1">
              <a:spcAft>
                <a:spcPts val="500"/>
              </a:spcAft>
            </a:pPr>
            <a:r>
              <a:rPr lang="fr-FR"/>
              <a:t>Repositionner un objet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9ABD44-4BDC-4E44-AC3C-B46EA809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00" y="455633"/>
            <a:ext cx="7629789" cy="528600"/>
          </a:xfrm>
        </p:spPr>
        <p:txBody>
          <a:bodyPr/>
          <a:lstStyle/>
          <a:p>
            <a:r>
              <a:rPr lang="fr-FR" b="1"/>
              <a:t>Attention visuo-spatiale</a:t>
            </a:r>
            <a:br>
              <a:rPr lang="fr-FR" b="1"/>
            </a:br>
            <a:endParaRPr lang="fr-FR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0F22914-43A3-4B7C-A86C-549F143C585F}"/>
              </a:ext>
            </a:extLst>
          </p:cNvPr>
          <p:cNvSpPr txBox="1">
            <a:spLocks/>
          </p:cNvSpPr>
          <p:nvPr/>
        </p:nvSpPr>
        <p:spPr>
          <a:xfrm>
            <a:off x="340968" y="2569648"/>
            <a:ext cx="3760894" cy="156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spcAft>
                <a:spcPts val="500"/>
              </a:spcAft>
              <a:buNone/>
            </a:pPr>
            <a:r>
              <a:rPr lang="fr-FR"/>
              <a:t>Trouver l'angle de vue : </a:t>
            </a:r>
          </a:p>
          <a:p>
            <a:pPr marL="425450" indent="-285750">
              <a:spcAft>
                <a:spcPts val="500"/>
              </a:spcAft>
            </a:pPr>
            <a:r>
              <a:rPr lang="fr-FR"/>
              <a:t>Photo d'une rue, d'un coin dans un parc, etc.</a:t>
            </a:r>
          </a:p>
          <a:p>
            <a:pPr marL="425450" indent="-285750">
              <a:spcAft>
                <a:spcPts val="500"/>
              </a:spcAft>
            </a:pPr>
            <a:r>
              <a:rPr lang="fr-FR"/>
              <a:t>Trouver l'angle de vue à partir de la photo prise d'en haut </a:t>
            </a:r>
          </a:p>
          <a:p>
            <a:pPr marL="596900" lvl="1" indent="0">
              <a:spcAft>
                <a:spcPts val="500"/>
              </a:spcAft>
              <a:buFont typeface="Didact Gothic"/>
              <a:buNone/>
            </a:pPr>
            <a:endParaRPr lang="fr-FR"/>
          </a:p>
        </p:txBody>
      </p:sp>
      <p:pic>
        <p:nvPicPr>
          <p:cNvPr id="6" name="Image 8" descr="Une image contenant eau, bâtiment, extérieur, villégiature&#10;&#10;Description générée automatiquement">
            <a:extLst>
              <a:ext uri="{FF2B5EF4-FFF2-40B4-BE49-F238E27FC236}">
                <a16:creationId xmlns:a16="http://schemas.microsoft.com/office/drawing/2014/main" id="{E6D1B5B4-31B3-4340-80B4-57E1FA087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393" y="1402341"/>
            <a:ext cx="3342806" cy="1664259"/>
          </a:xfrm>
          <a:prstGeom prst="rect">
            <a:avLst/>
          </a:prstGeom>
        </p:spPr>
      </p:pic>
      <p:pic>
        <p:nvPicPr>
          <p:cNvPr id="9" name="Image 10" descr="Une image contenant vert, plat&#10;&#10;Description générée automatiquement">
            <a:extLst>
              <a:ext uri="{FF2B5EF4-FFF2-40B4-BE49-F238E27FC236}">
                <a16:creationId xmlns:a16="http://schemas.microsoft.com/office/drawing/2014/main" id="{D2F79561-4EA8-4786-89E8-26480FC73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0" t="10876" r="33265" b="32326"/>
          <a:stretch/>
        </p:blipFill>
        <p:spPr>
          <a:xfrm>
            <a:off x="4109180" y="3117785"/>
            <a:ext cx="2699856" cy="19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6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411EEA-4C5A-466D-BD93-9A23E6E0E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470" y="1030658"/>
            <a:ext cx="6908827" cy="1390943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fr-FR"/>
              <a:t>Version plus écologique d'un des exercices du programme d'entraînement RECOS </a:t>
            </a:r>
          </a:p>
          <a:p>
            <a:pPr>
              <a:spcAft>
                <a:spcPts val="500"/>
              </a:spcAft>
            </a:pPr>
            <a:r>
              <a:rPr lang="fr-FR"/>
              <a:t>Différents types d'exercices utilisant la VR : </a:t>
            </a:r>
          </a:p>
          <a:p>
            <a:pPr lvl="1">
              <a:spcAft>
                <a:spcPts val="500"/>
              </a:spcAft>
            </a:pPr>
            <a:r>
              <a:rPr lang="fr-FR"/>
              <a:t>Trouver l'angle de vue </a:t>
            </a:r>
          </a:p>
          <a:p>
            <a:pPr marR="50800" lvl="1">
              <a:spcAft>
                <a:spcPts val="500"/>
              </a:spcAft>
            </a:pPr>
            <a:r>
              <a:rPr lang="fr-FR"/>
              <a:t>Repositionner un objet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9ABD44-4BDC-4E44-AC3C-B46EA809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00" y="446263"/>
            <a:ext cx="7629789" cy="528600"/>
          </a:xfrm>
        </p:spPr>
        <p:txBody>
          <a:bodyPr/>
          <a:lstStyle/>
          <a:p>
            <a:r>
              <a:rPr lang="fr-FR" b="1"/>
              <a:t>Attention visuo-spatiale</a:t>
            </a:r>
            <a:br>
              <a:rPr lang="fr-FR" b="1"/>
            </a:br>
            <a:endParaRPr lang="fr-FR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B89EA13-7FDD-46E3-83E3-87229818E52E}"/>
              </a:ext>
            </a:extLst>
          </p:cNvPr>
          <p:cNvSpPr txBox="1">
            <a:spLocks/>
          </p:cNvSpPr>
          <p:nvPr/>
        </p:nvSpPr>
        <p:spPr>
          <a:xfrm>
            <a:off x="340967" y="2354162"/>
            <a:ext cx="4510403" cy="245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spcAft>
                <a:spcPts val="500"/>
              </a:spcAft>
              <a:buNone/>
            </a:pPr>
            <a:r>
              <a:rPr lang="fr-FR"/>
              <a:t>Repositionner un objet :</a:t>
            </a:r>
          </a:p>
          <a:p>
            <a:pPr>
              <a:spcAft>
                <a:spcPts val="500"/>
              </a:spcAft>
            </a:pPr>
            <a:r>
              <a:rPr lang="fr-FR"/>
              <a:t>Photo vue d'en haut d'une table basse, d'un bureau, etc.</a:t>
            </a:r>
          </a:p>
          <a:p>
            <a:pPr>
              <a:spcAft>
                <a:spcPts val="500"/>
              </a:spcAft>
            </a:pPr>
            <a:r>
              <a:rPr lang="fr-FR"/>
              <a:t>Repositionner au bon endroit un objet manquant en fonction de l'angle de vue qui lui est présenté</a:t>
            </a:r>
          </a:p>
          <a:p>
            <a:pPr>
              <a:spcAft>
                <a:spcPts val="500"/>
              </a:spcAft>
            </a:pPr>
            <a:r>
              <a:rPr lang="fr-FR"/>
              <a:t>Différents niveaux : </a:t>
            </a:r>
          </a:p>
          <a:p>
            <a:pPr lvl="1">
              <a:spcAft>
                <a:spcPts val="500"/>
              </a:spcAft>
            </a:pPr>
            <a:r>
              <a:rPr lang="fr-FR"/>
              <a:t>Plus ou moins d'objets à placer </a:t>
            </a:r>
          </a:p>
          <a:p>
            <a:pPr lvl="1">
              <a:spcAft>
                <a:spcPts val="500"/>
              </a:spcAft>
            </a:pPr>
            <a:r>
              <a:rPr lang="fr-FR"/>
              <a:t>Objets plus ou moins difficiles à placer (symétrique / asymétrique)</a:t>
            </a:r>
          </a:p>
          <a:p>
            <a:pPr marL="596900" lvl="1" indent="0">
              <a:spcAft>
                <a:spcPts val="500"/>
              </a:spcAft>
              <a:buFont typeface="Didact Gothic"/>
              <a:buNone/>
            </a:pPr>
            <a:endParaRPr lang="fr-FR"/>
          </a:p>
        </p:txBody>
      </p:sp>
      <p:pic>
        <p:nvPicPr>
          <p:cNvPr id="4" name="Image 4" descr="Une image contenant texte, ordinateur, document, encombré&#10;&#10;Description générée automatiquement">
            <a:extLst>
              <a:ext uri="{FF2B5EF4-FFF2-40B4-BE49-F238E27FC236}">
                <a16:creationId xmlns:a16="http://schemas.microsoft.com/office/drawing/2014/main" id="{CFE08FF6-38EA-45DA-ACBF-2B187902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125" y="3305846"/>
            <a:ext cx="2356834" cy="1783725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0222C3-D2A6-4FE2-9AEA-CC3D7AA26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80" y="1365964"/>
            <a:ext cx="2525870" cy="18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5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E592E7-603A-4361-B2C0-9AC242DD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424150"/>
            <a:ext cx="6768295" cy="3259800"/>
          </a:xfrm>
        </p:spPr>
        <p:txBody>
          <a:bodyPr/>
          <a:lstStyle/>
          <a:p>
            <a:r>
              <a:rPr lang="fr-FR"/>
              <a:t>Thérapie déjà implémentée </a:t>
            </a:r>
          </a:p>
          <a:p>
            <a:endParaRPr lang="fr-FR"/>
          </a:p>
          <a:p>
            <a:r>
              <a:rPr lang="fr-FR"/>
              <a:t>Ajout d'interactivité : </a:t>
            </a:r>
          </a:p>
          <a:p>
            <a:pPr lvl="1"/>
            <a:r>
              <a:rPr lang="fr-FR"/>
              <a:t>Transformation en lapin</a:t>
            </a:r>
          </a:p>
          <a:p>
            <a:pPr lvl="1"/>
            <a:r>
              <a:rPr lang="fr-FR"/>
              <a:t>Le taper </a:t>
            </a:r>
          </a:p>
          <a:p>
            <a:pPr marR="50800" lvl="1"/>
            <a:r>
              <a:rPr lang="fr-FR"/>
              <a:t>Le mute</a:t>
            </a:r>
          </a:p>
          <a:p>
            <a:endParaRPr lang="fr-FR"/>
          </a:p>
          <a:p>
            <a:r>
              <a:rPr lang="fr-FR"/>
              <a:t>Permet de prendre le contrôle sur l'avatar ainsi qu'une meilleure acceptation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26D16-91E1-4207-8584-AA9FE36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avatar</a:t>
            </a:r>
          </a:p>
        </p:txBody>
      </p:sp>
      <p:pic>
        <p:nvPicPr>
          <p:cNvPr id="4" name="Online Media 3" title="Bippity boppopity boo explosion meme">
            <a:hlinkClick r:id="" action="ppaction://media"/>
            <a:extLst>
              <a:ext uri="{FF2B5EF4-FFF2-40B4-BE49-F238E27FC236}">
                <a16:creationId xmlns:a16="http://schemas.microsoft.com/office/drawing/2014/main" id="{2439E71A-E20F-49B8-AAA4-CD6A1BAFD8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40205" y="819704"/>
            <a:ext cx="3401934" cy="19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6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9AB96C-E1C4-49C3-BF4D-C3A2A1284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424150"/>
            <a:ext cx="6751140" cy="3259800"/>
          </a:xfrm>
        </p:spPr>
        <p:txBody>
          <a:bodyPr/>
          <a:lstStyle/>
          <a:p>
            <a:r>
              <a:rPr lang="fr-FR"/>
              <a:t>A faire chez soit sur tablette + chez le professionnel (groupe)</a:t>
            </a:r>
          </a:p>
          <a:p>
            <a:endParaRPr lang="fr-FR"/>
          </a:p>
          <a:p>
            <a:r>
              <a:rPr lang="fr-FR"/>
              <a:t>Mémoire de travail : </a:t>
            </a:r>
          </a:p>
          <a:p>
            <a:pPr lvl="1"/>
            <a:r>
              <a:rPr lang="fr-FR"/>
              <a:t>Trier des cartes : avec règle de tri changeante (numéro, couleur, puissance)</a:t>
            </a:r>
          </a:p>
          <a:p>
            <a:pPr lvl="1"/>
            <a:endParaRPr lang="fr-FR"/>
          </a:p>
          <a:p>
            <a:r>
              <a:rPr lang="fr-FR"/>
              <a:t>Switching :</a:t>
            </a:r>
          </a:p>
          <a:p>
            <a:pPr lvl="1"/>
            <a:r>
              <a:rPr lang="fr-FR"/>
              <a:t>Jeux avec règles modifiées pour la difficulté </a:t>
            </a:r>
          </a:p>
          <a:p>
            <a:pPr lvl="1"/>
            <a:r>
              <a:rPr lang="fr-FR"/>
              <a:t>Eventuellement en groupe  </a:t>
            </a:r>
          </a:p>
          <a:p>
            <a:endParaRPr lang="fr-FR"/>
          </a:p>
          <a:p>
            <a:r>
              <a:rPr lang="fr-FR"/>
              <a:t>Rencontre/échange entre patients dans ce cadre</a:t>
            </a:r>
          </a:p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A08BF-CACC-4C29-9B89-FD83FD09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 exécutives</a:t>
            </a:r>
          </a:p>
        </p:txBody>
      </p:sp>
    </p:spTree>
    <p:extLst>
      <p:ext uri="{BB962C8B-B14F-4D97-AF65-F5344CB8AC3E}">
        <p14:creationId xmlns:p14="http://schemas.microsoft.com/office/powerpoint/2010/main" val="391684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5553C3-F370-409A-ACA6-071E9A52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424150"/>
            <a:ext cx="6075000" cy="1953515"/>
          </a:xfrm>
        </p:spPr>
        <p:txBody>
          <a:bodyPr/>
          <a:lstStyle/>
          <a:p>
            <a:r>
              <a:rPr lang="fr-FR"/>
              <a:t>Problème de régulation des émotions </a:t>
            </a:r>
          </a:p>
          <a:p>
            <a:r>
              <a:rPr lang="fr-FR"/>
              <a:t>Réduction des symptômes positifs et négatif </a:t>
            </a:r>
          </a:p>
          <a:p>
            <a:pPr lvl="1"/>
            <a:r>
              <a:rPr lang="fr-FR"/>
              <a:t>Symptôme psychotique </a:t>
            </a:r>
          </a:p>
          <a:p>
            <a:pPr lvl="1"/>
            <a:r>
              <a:rPr lang="fr-FR"/>
              <a:t>Réduction des hospitalisations </a:t>
            </a:r>
          </a:p>
          <a:p>
            <a:r>
              <a:rPr lang="fr-FR"/>
              <a:t>+ Autre atout de la méditation </a:t>
            </a:r>
          </a:p>
          <a:p>
            <a:pPr lvl="1"/>
            <a:r>
              <a:rPr lang="fr-FR"/>
              <a:t>Positivité </a:t>
            </a:r>
          </a:p>
          <a:p>
            <a:pPr lvl="1"/>
            <a:r>
              <a:rPr lang="fr-FR"/>
              <a:t>Estime de soi</a:t>
            </a:r>
          </a:p>
          <a:p>
            <a:pPr lvl="1"/>
            <a:r>
              <a:rPr lang="fr-FR"/>
              <a:t>Acceptation de la maladie</a:t>
            </a:r>
          </a:p>
          <a:p>
            <a:pPr marR="0" lvl="1"/>
            <a:endParaRPr lang="fr-FR"/>
          </a:p>
          <a:p>
            <a:pPr marR="0"/>
            <a:r>
              <a:rPr lang="fr-FR"/>
              <a:t>VR ? -&gt; Aide à la concentration </a:t>
            </a:r>
          </a:p>
          <a:p>
            <a:pPr marL="139700" marR="0" indent="0">
              <a:buNone/>
            </a:pPr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3F1B6-AAED-470C-AEB1-CBA2BA4D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584"/>
            <a:ext cx="7393535" cy="528600"/>
          </a:xfrm>
        </p:spPr>
        <p:txBody>
          <a:bodyPr/>
          <a:lstStyle/>
          <a:p>
            <a:r>
              <a:rPr lang="fr-FR"/>
              <a:t>Méditation / pleine conscience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3D2B9D0-7675-476F-BC16-B7F23917B557}"/>
              </a:ext>
            </a:extLst>
          </p:cNvPr>
          <p:cNvSpPr txBox="1"/>
          <p:nvPr/>
        </p:nvSpPr>
        <p:spPr>
          <a:xfrm>
            <a:off x="157347" y="4183825"/>
            <a:ext cx="709995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900">
                <a:solidFill>
                  <a:schemeClr val="dk1"/>
                </a:solidFill>
                <a:latin typeface="Didact Gothic"/>
                <a:sym typeface="Didact Gothic"/>
              </a:rPr>
              <a:t>Khoury, Bassam; Lecomte, Tania (2012). Emotion Regulation and Schizophrenia. International Journal of Cognitive Therapy, 5(1), 67–76. doi:10.1521/ijct.2012.5.1.67 </a:t>
            </a:r>
            <a:endParaRPr lang="fr-FR" sz="900">
              <a:solidFill>
                <a:schemeClr val="dk1"/>
              </a:solidFill>
              <a:latin typeface="Didact Gothic"/>
            </a:endParaRPr>
          </a:p>
          <a:p>
            <a:pPr marL="285750" indent="-285750">
              <a:buChar char="•"/>
            </a:pPr>
            <a:r>
              <a:rPr lang="en-US" sz="900">
                <a:solidFill>
                  <a:schemeClr val="dk1"/>
                </a:solidFill>
                <a:latin typeface="Didact Gothic"/>
                <a:sym typeface="Didact Gothic"/>
              </a:rPr>
              <a:t>Wang, Li-Qun et al. “A randomized controlled trial of a mindfulness-based intervention program for people with schizophrenia: 6-month follow-up.” Neuropsychiatric disease and treatment vol. 12 3097-3110. 7 Dec. 2016, doi:10.2147/NDT.S123239</a:t>
            </a:r>
            <a:endParaRPr lang="en-US" sz="900">
              <a:solidFill>
                <a:schemeClr val="dk1"/>
              </a:solidFill>
              <a:latin typeface="Didact Gothic"/>
            </a:endParaRPr>
          </a:p>
          <a:p>
            <a:pPr marL="285750" indent="-285750">
              <a:buChar char="•"/>
            </a:pPr>
            <a:r>
              <a:rPr lang="en-US" sz="900">
                <a:solidFill>
                  <a:schemeClr val="dk1"/>
                </a:solidFill>
                <a:latin typeface="Didact Gothic"/>
              </a:rPr>
              <a:t>Khoury, Bassam et al. “Third-wave strategies for emotion regulation in early psychosis: a pilot study.” Early intervention in psychiatry vol. 9,1 (2015): 76-83. doi:10.1111/eip.12095</a:t>
            </a:r>
          </a:p>
        </p:txBody>
      </p:sp>
    </p:spTree>
    <p:extLst>
      <p:ext uri="{BB962C8B-B14F-4D97-AF65-F5344CB8AC3E}">
        <p14:creationId xmlns:p14="http://schemas.microsoft.com/office/powerpoint/2010/main" val="80588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E3F1B6-AAED-470C-AEB1-CBA2BA4D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Résultats espérés</a:t>
            </a:r>
            <a:endParaRPr lang="fr-FR" b="0"/>
          </a:p>
          <a:p>
            <a:endParaRPr lang="fr-FR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5553C3-F370-409A-ACA6-071E9A52B95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165888" y="1342554"/>
            <a:ext cx="4811624" cy="3157320"/>
          </a:xfrm>
        </p:spPr>
        <p:txBody>
          <a:bodyPr/>
          <a:lstStyle/>
          <a:p>
            <a:pPr marL="742950" indent="-285750">
              <a:lnSpc>
                <a:spcPct val="100000"/>
              </a:lnSpc>
            </a:pPr>
            <a:r>
              <a:rPr lang="fr-FR"/>
              <a:t>Effet significatif  de la remédiation sur :</a:t>
            </a:r>
            <a:endParaRPr lang="en-US"/>
          </a:p>
          <a:p>
            <a:pPr marL="1200150" lvl="1" indent="-285750">
              <a:lnSpc>
                <a:spcPct val="100000"/>
              </a:lnSpc>
            </a:pPr>
            <a:r>
              <a:rPr lang="fr-FR"/>
              <a:t>Les symptômes positifs </a:t>
            </a:r>
            <a:endParaRPr lang="en-US"/>
          </a:p>
          <a:p>
            <a:pPr marL="1200150" lvl="1" indent="-285750">
              <a:lnSpc>
                <a:spcPct val="100000"/>
              </a:lnSpc>
            </a:pPr>
            <a:r>
              <a:rPr lang="fr-FR"/>
              <a:t>Les symptômes négatifs </a:t>
            </a:r>
            <a:endParaRPr lang="en-US"/>
          </a:p>
          <a:p>
            <a:pPr marL="1200150" lvl="1" indent="-285750">
              <a:lnSpc>
                <a:spcPct val="100000"/>
              </a:lnSpc>
            </a:pPr>
            <a:r>
              <a:rPr lang="fr-FR"/>
              <a:t>Le bien-être du patient </a:t>
            </a:r>
            <a:endParaRPr lang="en-US"/>
          </a:p>
          <a:p>
            <a:pPr marL="1200150" lvl="1" indent="-285750">
              <a:lnSpc>
                <a:spcPct val="100000"/>
              </a:lnSpc>
            </a:pPr>
            <a:endParaRPr lang="fr-FR"/>
          </a:p>
          <a:p>
            <a:pPr marL="742950" indent="-285750">
              <a:lnSpc>
                <a:spcPct val="100000"/>
              </a:lnSpc>
            </a:pPr>
            <a:r>
              <a:rPr lang="fr-FR"/>
              <a:t>Effets observés sur le long-terme</a:t>
            </a:r>
          </a:p>
          <a:p>
            <a:pPr marL="742950" indent="-285750">
              <a:lnSpc>
                <a:spcPct val="100000"/>
              </a:lnSpc>
            </a:pPr>
            <a:endParaRPr lang="fr-FR"/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1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618F58-5C99-4F2E-A08C-B0164D28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81" y="1150550"/>
            <a:ext cx="7717500" cy="1296600"/>
          </a:xfrm>
        </p:spPr>
        <p:txBody>
          <a:bodyPr/>
          <a:lstStyle/>
          <a:p>
            <a:r>
              <a:rPr lang="fr-FR"/>
              <a:t>Merci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D133EA6-3614-4C42-B762-CF98D124CF8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069175" y="2780010"/>
            <a:ext cx="3007500" cy="663029"/>
          </a:xfrm>
        </p:spPr>
        <p:txBody>
          <a:bodyPr/>
          <a:lstStyle/>
          <a:p>
            <a:r>
              <a:rPr lang="fr-FR"/>
              <a:t>Charles Vin</a:t>
            </a:r>
          </a:p>
          <a:p>
            <a:pPr>
              <a:lnSpc>
                <a:spcPct val="114999"/>
              </a:lnSpc>
            </a:pPr>
            <a:r>
              <a:rPr lang="fr-FR"/>
              <a:t>Heidi Sainte-Catherine</a:t>
            </a:r>
          </a:p>
          <a:p>
            <a:pPr>
              <a:lnSpc>
                <a:spcPct val="114999"/>
              </a:lnSpc>
            </a:pPr>
            <a:endParaRPr lang="fr-FR"/>
          </a:p>
          <a:p>
            <a:pPr>
              <a:lnSpc>
                <a:spcPct val="114999"/>
              </a:lnSpc>
            </a:pPr>
            <a:endParaRPr lang="fr-FR"/>
          </a:p>
          <a:p>
            <a:pPr>
              <a:lnSpc>
                <a:spcPct val="114999"/>
              </a:lnSpc>
            </a:pPr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5B424BD-A822-491A-A2A0-995478F9631E}"/>
              </a:ext>
            </a:extLst>
          </p:cNvPr>
          <p:cNvSpPr/>
          <p:nvPr/>
        </p:nvSpPr>
        <p:spPr>
          <a:xfrm>
            <a:off x="2622698" y="3381153"/>
            <a:ext cx="3877339" cy="5528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8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1F4E-8E46-4766-8F04-D02EF62D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5398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62497-BD01-4CC1-8D72-C15D2824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PRISE DE NOTE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684FA-8CB3-412F-BE4A-82199EE6FB01}"/>
              </a:ext>
            </a:extLst>
          </p:cNvPr>
          <p:cNvSpPr txBox="1"/>
          <p:nvPr/>
        </p:nvSpPr>
        <p:spPr>
          <a:xfrm>
            <a:off x="254381" y="1059184"/>
            <a:ext cx="8353353" cy="510171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 :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 d’un ingé </a:t>
            </a: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</a:t>
            </a: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Choisir un des troubles de la </a:t>
            </a: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schz</a:t>
            </a: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</a:t>
            </a: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réduire les hallu, cognition sociale, agir sur la prise de traitement, accepter la maladie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Bien choisir ça, qui a un impact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Proposer un programme avec les techniques de remédiation : inclure l’objectif, le clinicien, autonomie ++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Démarche scientifique :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HP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Population visée : stabilisé, difficulté de stabilisation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Méthode : outil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Résultat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r-FR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r-FR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r-FR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r-FR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 : BUT : AMELIORATION DE l’AUTONOMIE, milieux professionnel ou sociale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 initiale &amp; définition du projet de la personne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Avec le professionnel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Eventuellement complété par un questionnaire dans l’app ???????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Choisir dans 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Cercle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Emotional</a:t>
            </a: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Attributional</a:t>
            </a: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Style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 perception and </a:t>
            </a: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knowledge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Trouble neurocognitif : mémoire (méthode type </a:t>
            </a: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bullet</a:t>
            </a: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journal, notif dans l’apps, technique de mémorisation) attention (</a:t>
            </a:r>
            <a:r>
              <a:rPr lang="fr-FR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tiktok</a:t>
            </a: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réduit l’attention ?)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Trouble de la cognition sociale :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Empathie, émotions, théorie de l’esprit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Trouble métacognitif</a:t>
            </a:r>
          </a:p>
        </p:txBody>
      </p:sp>
    </p:spTree>
    <p:extLst>
      <p:ext uri="{BB962C8B-B14F-4D97-AF65-F5344CB8AC3E}">
        <p14:creationId xmlns:p14="http://schemas.microsoft.com/office/powerpoint/2010/main" val="144570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86317A6-5C54-46D8-BFED-60EB8DD37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424150"/>
            <a:ext cx="3901427" cy="2603981"/>
          </a:xfrm>
        </p:spPr>
        <p:txBody>
          <a:bodyPr/>
          <a:lstStyle/>
          <a:p>
            <a:r>
              <a:rPr lang="fr-FR"/>
              <a:t>Symptômes positifs </a:t>
            </a:r>
          </a:p>
          <a:p>
            <a:pPr lvl="1"/>
            <a:r>
              <a:rPr lang="fr-FR"/>
              <a:t>Hallucinations verbales</a:t>
            </a:r>
          </a:p>
          <a:p>
            <a:pPr lvl="1"/>
            <a:r>
              <a:rPr lang="fr-FR"/>
              <a:t>Idées délirantes</a:t>
            </a:r>
          </a:p>
          <a:p>
            <a:pPr lvl="1"/>
            <a:r>
              <a:rPr lang="fr-FR"/>
              <a:t>Trouble du cours de la pensée</a:t>
            </a:r>
          </a:p>
          <a:p>
            <a:pPr marL="596900" lvl="1" indent="0">
              <a:buNone/>
            </a:pPr>
            <a:endParaRPr lang="fr-FR"/>
          </a:p>
          <a:p>
            <a:r>
              <a:rPr lang="fr-FR"/>
              <a:t>Symptômes négatifs</a:t>
            </a:r>
          </a:p>
          <a:p>
            <a:pPr lvl="1"/>
            <a:r>
              <a:rPr lang="fr-FR"/>
              <a:t>Pauvreté du discours, </a:t>
            </a:r>
          </a:p>
          <a:p>
            <a:pPr lvl="1"/>
            <a:r>
              <a:rPr lang="fr-FR"/>
              <a:t>Apathie</a:t>
            </a:r>
          </a:p>
          <a:p>
            <a:pPr lvl="1"/>
            <a:r>
              <a:rPr lang="fr-FR"/>
              <a:t>Anhédonie</a:t>
            </a:r>
          </a:p>
          <a:p>
            <a:pPr lvl="1"/>
            <a:r>
              <a:rPr lang="fr-FR"/>
              <a:t>Manque d'attention</a:t>
            </a:r>
          </a:p>
          <a:p>
            <a:pPr lvl="1"/>
            <a:r>
              <a:rPr lang="fr-FR"/>
              <a:t>…</a:t>
            </a:r>
          </a:p>
          <a:p>
            <a:endParaRPr lang="fr-FR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947D423-F932-45ED-A1D2-2EB92865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Schizophrénie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64D73C3C-3720-47EB-8E1A-6F2869197E79}"/>
              </a:ext>
            </a:extLst>
          </p:cNvPr>
          <p:cNvSpPr txBox="1">
            <a:spLocks/>
          </p:cNvSpPr>
          <p:nvPr/>
        </p:nvSpPr>
        <p:spPr>
          <a:xfrm>
            <a:off x="4838019" y="1970042"/>
            <a:ext cx="3901427" cy="68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25450" indent="-285750">
              <a:spcAft>
                <a:spcPts val="500"/>
              </a:spcAft>
            </a:pPr>
            <a:r>
              <a:rPr lang="fr-FR"/>
              <a:t>Bon traitement des symptômes positifs mais pas pour les symptômes négatifs 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44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976631-8383-4F50-86F3-D317E4AD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Notre apports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D60C4-D02E-46F4-8649-129588C73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57755" y="1059325"/>
            <a:ext cx="2269176" cy="216497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1D800C-6357-4EED-A777-D2A688CB4514}"/>
              </a:ext>
            </a:extLst>
          </p:cNvPr>
          <p:cNvGraphicFramePr/>
          <p:nvPr/>
        </p:nvGraphicFramePr>
        <p:xfrm>
          <a:off x="1001806" y="1059324"/>
          <a:ext cx="5486399" cy="3774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4938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C37769-42E1-458F-A607-26049F89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Efficacité 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B5605E-8333-416A-A14F-27FBFD22CE2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365250"/>
            <a:ext cx="9022195" cy="375761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fr-FR" err="1"/>
              <a:t>Bisso</a:t>
            </a:r>
            <a:r>
              <a:rPr lang="fr-FR"/>
              <a:t>, Emanuele et al. “Immersive Virtual Reality Applications in </a:t>
            </a:r>
            <a:r>
              <a:rPr lang="fr-FR" err="1"/>
              <a:t>Schizophrenia</a:t>
            </a:r>
            <a:r>
              <a:rPr lang="fr-FR"/>
              <a:t> Spectrum </a:t>
            </a:r>
            <a:r>
              <a:rPr lang="fr-FR" err="1"/>
              <a:t>Therapy</a:t>
            </a:r>
            <a:r>
              <a:rPr lang="fr-FR"/>
              <a:t>: A </a:t>
            </a:r>
            <a:r>
              <a:rPr lang="fr-FR" err="1"/>
              <a:t>Systematic</a:t>
            </a:r>
            <a:r>
              <a:rPr lang="fr-FR"/>
              <a:t> </a:t>
            </a:r>
            <a:r>
              <a:rPr lang="fr-FR" err="1"/>
              <a:t>Review</a:t>
            </a:r>
            <a:r>
              <a:rPr lang="fr-FR"/>
              <a:t>.” </a:t>
            </a:r>
            <a:r>
              <a:rPr lang="fr-FR" i="1"/>
              <a:t>International journal of </a:t>
            </a:r>
            <a:r>
              <a:rPr lang="fr-FR" i="1" err="1"/>
              <a:t>environmental</a:t>
            </a:r>
            <a:r>
              <a:rPr lang="fr-FR" i="1"/>
              <a:t> </a:t>
            </a:r>
            <a:r>
              <a:rPr lang="fr-FR" i="1" err="1"/>
              <a:t>research</a:t>
            </a:r>
            <a:r>
              <a:rPr lang="fr-FR" i="1"/>
              <a:t> and public </a:t>
            </a:r>
            <a:r>
              <a:rPr lang="fr-FR" i="1" err="1"/>
              <a:t>health</a:t>
            </a:r>
            <a:r>
              <a:rPr lang="fr-FR"/>
              <a:t>  Aug. 2020</a:t>
            </a:r>
            <a:endParaRPr lang="en-US"/>
          </a:p>
          <a:p>
            <a:pPr>
              <a:lnSpc>
                <a:spcPct val="114999"/>
              </a:lnSpc>
            </a:pPr>
            <a:endParaRPr lang="fr-FR"/>
          </a:p>
          <a:p>
            <a:pPr>
              <a:lnSpc>
                <a:spcPct val="114999"/>
              </a:lnSpc>
            </a:pPr>
            <a:r>
              <a:rPr lang="fr-FR" err="1"/>
              <a:t>Dellazizzo</a:t>
            </a:r>
            <a:r>
              <a:rPr lang="fr-FR"/>
              <a:t>, L., Potvin, S., </a:t>
            </a:r>
            <a:r>
              <a:rPr lang="fr-FR" err="1"/>
              <a:t>Phraxayavong</a:t>
            </a:r>
            <a:r>
              <a:rPr lang="fr-FR"/>
              <a:t>, K. </a:t>
            </a:r>
            <a:r>
              <a:rPr lang="fr-FR" i="1"/>
              <a:t>et al.</a:t>
            </a:r>
            <a:r>
              <a:rPr lang="fr-FR"/>
              <a:t> One-</a:t>
            </a:r>
            <a:r>
              <a:rPr lang="fr-FR" err="1"/>
              <a:t>year</a:t>
            </a:r>
            <a:r>
              <a:rPr lang="fr-FR"/>
              <a:t> </a:t>
            </a:r>
            <a:r>
              <a:rPr lang="fr-FR" err="1"/>
              <a:t>randomized</a:t>
            </a:r>
            <a:r>
              <a:rPr lang="fr-FR"/>
              <a:t> trial </a:t>
            </a:r>
            <a:r>
              <a:rPr lang="fr-FR" err="1"/>
              <a:t>comparing</a:t>
            </a:r>
            <a:r>
              <a:rPr lang="fr-FR"/>
              <a:t> </a:t>
            </a:r>
            <a:r>
              <a:rPr lang="fr-FR" err="1"/>
              <a:t>virtual</a:t>
            </a:r>
            <a:r>
              <a:rPr lang="fr-FR"/>
              <a:t> reality-</a:t>
            </a:r>
            <a:r>
              <a:rPr lang="fr-FR" err="1"/>
              <a:t>assisted</a:t>
            </a:r>
            <a:r>
              <a:rPr lang="fr-FR"/>
              <a:t> </a:t>
            </a:r>
            <a:r>
              <a:rPr lang="fr-FR" err="1"/>
              <a:t>therapy</a:t>
            </a:r>
            <a:r>
              <a:rPr lang="fr-FR"/>
              <a:t> to cognitive–</a:t>
            </a:r>
            <a:r>
              <a:rPr lang="fr-FR" err="1"/>
              <a:t>behavioral</a:t>
            </a:r>
            <a:r>
              <a:rPr lang="fr-FR"/>
              <a:t> </a:t>
            </a:r>
            <a:r>
              <a:rPr lang="fr-FR" err="1"/>
              <a:t>therapy</a:t>
            </a:r>
            <a:r>
              <a:rPr lang="fr-FR"/>
              <a:t> for patients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treatment-resistant</a:t>
            </a:r>
            <a:r>
              <a:rPr lang="fr-FR"/>
              <a:t> </a:t>
            </a:r>
            <a:r>
              <a:rPr lang="fr-FR" err="1"/>
              <a:t>schizophrenia</a:t>
            </a:r>
            <a:r>
              <a:rPr lang="fr-FR"/>
              <a:t>. </a:t>
            </a:r>
            <a:r>
              <a:rPr lang="fr-FR" i="1" err="1"/>
              <a:t>npj</a:t>
            </a:r>
            <a:r>
              <a:rPr lang="fr-FR" i="1"/>
              <a:t> </a:t>
            </a:r>
            <a:r>
              <a:rPr lang="fr-FR" i="1" err="1"/>
              <a:t>Schizophr</a:t>
            </a:r>
            <a:r>
              <a:rPr lang="fr-FR"/>
              <a:t> 7, 9 (2021). </a:t>
            </a:r>
          </a:p>
          <a:p>
            <a:pPr>
              <a:lnSpc>
                <a:spcPct val="114999"/>
              </a:lnSpc>
            </a:pPr>
            <a:endParaRPr lang="fr-FR"/>
          </a:p>
          <a:p>
            <a:pPr>
              <a:lnSpc>
                <a:spcPct val="114999"/>
              </a:lnSpc>
            </a:pPr>
            <a:r>
              <a:rPr lang="fr-FR" err="1"/>
              <a:t>Gainsford</a:t>
            </a:r>
            <a:r>
              <a:rPr lang="fr-FR"/>
              <a:t>, Kirsten; </a:t>
            </a:r>
            <a:r>
              <a:rPr lang="fr-FR" err="1"/>
              <a:t>Fitzgibbon</a:t>
            </a:r>
            <a:r>
              <a:rPr lang="fr-FR"/>
              <a:t>, Bernadette; Fitzgerald, Paul B; Hoy, Kate E (2020). </a:t>
            </a:r>
            <a:r>
              <a:rPr lang="fr-FR" i="1" err="1"/>
              <a:t>Transforming</a:t>
            </a:r>
            <a:r>
              <a:rPr lang="fr-FR" i="1"/>
              <a:t> </a:t>
            </a:r>
            <a:r>
              <a:rPr lang="fr-FR" i="1" err="1"/>
              <a:t>treatments</a:t>
            </a:r>
            <a:r>
              <a:rPr lang="fr-FR" i="1"/>
              <a:t> for </a:t>
            </a:r>
            <a:r>
              <a:rPr lang="fr-FR" i="1" err="1"/>
              <a:t>schizophrenia</a:t>
            </a:r>
            <a:r>
              <a:rPr lang="fr-FR" i="1"/>
              <a:t>: Virtual reality, </a:t>
            </a:r>
            <a:r>
              <a:rPr lang="fr-FR" i="1" err="1"/>
              <a:t>brain</a:t>
            </a:r>
            <a:r>
              <a:rPr lang="fr-FR" i="1"/>
              <a:t> stimulation and social cognition.. </a:t>
            </a:r>
            <a:r>
              <a:rPr lang="fr-FR" i="1" err="1"/>
              <a:t>Psychiatry</a:t>
            </a:r>
            <a:r>
              <a:rPr lang="fr-FR" i="1"/>
              <a:t> </a:t>
            </a:r>
            <a:r>
              <a:rPr lang="fr-FR" i="1" err="1"/>
              <a:t>Research</a:t>
            </a:r>
            <a:r>
              <a:rPr lang="fr-FR" i="1"/>
              <a:t>, (2020) </a:t>
            </a:r>
            <a:endParaRPr lang="fr-FR"/>
          </a:p>
          <a:p>
            <a:pPr marL="139700" indent="0"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endParaRPr lang="fr-FR"/>
          </a:p>
          <a:p>
            <a:pPr marL="139700" indent="0">
              <a:lnSpc>
                <a:spcPct val="114999"/>
              </a:lnSpc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31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39417-80EC-4C45-9D5B-D83128B5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Méthode</a:t>
            </a:r>
          </a:p>
        </p:txBody>
      </p:sp>
    </p:spTree>
    <p:extLst>
      <p:ext uri="{BB962C8B-B14F-4D97-AF65-F5344CB8AC3E}">
        <p14:creationId xmlns:p14="http://schemas.microsoft.com/office/powerpoint/2010/main" val="359492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6717197B-FB14-47A5-A1DF-018A2DC76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14" y="2711272"/>
            <a:ext cx="4571366" cy="1449602"/>
          </a:xfrm>
        </p:spPr>
        <p:txBody>
          <a:bodyPr/>
          <a:lstStyle/>
          <a:p>
            <a:r>
              <a:rPr lang="fr-FR"/>
              <a:t>Patients stabilisés depuis minimum 5 ans</a:t>
            </a:r>
          </a:p>
          <a:p>
            <a:r>
              <a:rPr lang="fr-FR"/>
              <a:t>Patients nouvellement stabilisés ou en difficulté de stabilisation.</a:t>
            </a:r>
          </a:p>
          <a:p>
            <a:pPr lvl="1" algn="l"/>
            <a:r>
              <a:rPr lang="fr-FR"/>
              <a:t>Contrôle : suivent le traitement classique</a:t>
            </a:r>
            <a:endParaRPr lang="en-US"/>
          </a:p>
          <a:p>
            <a:pPr lvl="1" algn="l"/>
            <a:r>
              <a:rPr lang="fr-FR"/>
              <a:t>Expérimental : suivent le traitement VR</a:t>
            </a:r>
          </a:p>
        </p:txBody>
      </p:sp>
      <p:sp>
        <p:nvSpPr>
          <p:cNvPr id="14" name="Sous-titre 13">
            <a:extLst>
              <a:ext uri="{FF2B5EF4-FFF2-40B4-BE49-F238E27FC236}">
                <a16:creationId xmlns:a16="http://schemas.microsoft.com/office/drawing/2014/main" id="{A679E980-A458-4D2A-846F-7E03DC9F61B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575048" y="2641577"/>
            <a:ext cx="4571366" cy="1966331"/>
          </a:xfrm>
        </p:spPr>
        <p:txBody>
          <a:bodyPr/>
          <a:lstStyle/>
          <a:p>
            <a:pPr marL="425450" indent="-285750" algn="l"/>
            <a:r>
              <a:rPr lang="fr-FR"/>
              <a:t>L'entraînement des patients avec notre outil améliore les capacités ciblées par le module</a:t>
            </a:r>
          </a:p>
          <a:p>
            <a:pPr marL="425450" indent="-285750" algn="l"/>
            <a:r>
              <a:rPr lang="fr-FR"/>
              <a:t>L'entraînement a un effet durable dans le temps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405DAB-10A2-4456-9A7D-8879BCF6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" y="1985760"/>
            <a:ext cx="4571953" cy="308700"/>
          </a:xfrm>
        </p:spPr>
        <p:txBody>
          <a:bodyPr/>
          <a:lstStyle/>
          <a:p>
            <a:r>
              <a:rPr lang="fr-FR"/>
              <a:t>Population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98621606-9C7C-4F61-8AEE-EF9026D7D61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571268" y="1985760"/>
            <a:ext cx="4571953" cy="308700"/>
          </a:xfrm>
        </p:spPr>
        <p:txBody>
          <a:bodyPr/>
          <a:lstStyle/>
          <a:p>
            <a:r>
              <a:rPr lang="fr-FR"/>
              <a:t>Hypothèses</a:t>
            </a:r>
            <a:endParaRPr lang="fr-FR" b="0"/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B0487FFF-3A6E-4E20-9100-540CED479E11}"/>
              </a:ext>
            </a:extLst>
          </p:cNvPr>
          <p:cNvSpPr txBox="1">
            <a:spLocks/>
          </p:cNvSpPr>
          <p:nvPr/>
        </p:nvSpPr>
        <p:spPr>
          <a:xfrm>
            <a:off x="-2056863" y="1286837"/>
            <a:ext cx="201427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fr-FR"/>
              <a:t>Patients diagnostiqués schizophrènes divisés en 2 groupes :</a:t>
            </a:r>
          </a:p>
          <a:p>
            <a:pPr lvl="1" algn="l"/>
            <a:endParaRPr lang="fr-FR"/>
          </a:p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2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3">
            <a:extLst>
              <a:ext uri="{FF2B5EF4-FFF2-40B4-BE49-F238E27FC236}">
                <a16:creationId xmlns:a16="http://schemas.microsoft.com/office/drawing/2014/main" id="{DBE26804-1D58-4F55-BD81-5A3FCED09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389" y="1288235"/>
            <a:ext cx="6075000" cy="3259800"/>
          </a:xfrm>
        </p:spPr>
        <p:txBody>
          <a:bodyPr/>
          <a:lstStyle/>
          <a:p>
            <a:pPr marL="742950" indent="-285750">
              <a:spcAft>
                <a:spcPts val="500"/>
              </a:spcAft>
            </a:pPr>
            <a:r>
              <a:rPr lang="fr-FR"/>
              <a:t>Mesure avant et après de :</a:t>
            </a:r>
          </a:p>
          <a:p>
            <a:pPr marL="1200150" lvl="1" indent="-285750">
              <a:spcAft>
                <a:spcPts val="500"/>
              </a:spcAft>
            </a:pPr>
            <a:r>
              <a:rPr lang="fr-FR"/>
              <a:t>Compétences sociales : </a:t>
            </a:r>
            <a:endParaRPr lang="en-US"/>
          </a:p>
          <a:p>
            <a:pPr lvl="2">
              <a:lnSpc>
                <a:spcPct val="114999"/>
              </a:lnSpc>
              <a:spcBef>
                <a:spcPts val="0"/>
              </a:spcBef>
              <a:spcAft>
                <a:spcPts val="500"/>
              </a:spcAft>
            </a:pPr>
            <a:r>
              <a:rPr lang="fr-FR"/>
              <a:t>Conversation</a:t>
            </a:r>
            <a:endParaRPr lang="en-US"/>
          </a:p>
          <a:p>
            <a:pPr lvl="2">
              <a:lnSpc>
                <a:spcPct val="114999"/>
              </a:lnSpc>
              <a:spcBef>
                <a:spcPts val="0"/>
              </a:spcBef>
              <a:spcAft>
                <a:spcPts val="500"/>
              </a:spcAft>
            </a:pPr>
            <a:r>
              <a:rPr lang="en-US"/>
              <a:t>Expression des émotion</a:t>
            </a:r>
          </a:p>
          <a:p>
            <a:pPr marL="1200150" lvl="1" indent="-285750">
              <a:spcAft>
                <a:spcPts val="500"/>
              </a:spcAft>
            </a:pPr>
            <a:r>
              <a:rPr lang="fr-FR"/>
              <a:t>Déficit cognitif</a:t>
            </a:r>
          </a:p>
          <a:p>
            <a:pPr marL="1200150" lvl="1" indent="-285750">
              <a:spcAft>
                <a:spcPts val="500"/>
              </a:spcAft>
            </a:pPr>
            <a:r>
              <a:rPr lang="fr-FR"/>
              <a:t>Fréquence/intensité des hallucinations</a:t>
            </a:r>
            <a:endParaRPr lang="en-US"/>
          </a:p>
          <a:p>
            <a:pPr marL="1200150" lvl="1" indent="-285750">
              <a:spcAft>
                <a:spcPts val="500"/>
              </a:spcAft>
            </a:pPr>
            <a:r>
              <a:rPr lang="fr-FR"/>
              <a:t>Attention visuo-spatiale</a:t>
            </a:r>
          </a:p>
          <a:p>
            <a:pPr marL="742950" indent="-285750">
              <a:spcAft>
                <a:spcPts val="500"/>
              </a:spcAft>
            </a:pPr>
            <a:r>
              <a:rPr lang="fr-FR"/>
              <a:t>Mesure du maintien des résultats dans le temps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3B420F-78F0-4737-92E4-7C3174C8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Méthode de comparaison</a:t>
            </a:r>
          </a:p>
        </p:txBody>
      </p:sp>
    </p:spTree>
    <p:extLst>
      <p:ext uri="{BB962C8B-B14F-4D97-AF65-F5344CB8AC3E}">
        <p14:creationId xmlns:p14="http://schemas.microsoft.com/office/powerpoint/2010/main" val="10281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FA7CF-F74A-4CCE-B5BD-908ABB56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Notre outil</a:t>
            </a:r>
          </a:p>
        </p:txBody>
      </p:sp>
    </p:spTree>
    <p:extLst>
      <p:ext uri="{BB962C8B-B14F-4D97-AF65-F5344CB8AC3E}">
        <p14:creationId xmlns:p14="http://schemas.microsoft.com/office/powerpoint/2010/main" val="1340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76E9E9C-D84B-4A42-BB3F-B4FB12660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910206"/>
              </p:ext>
            </p:extLst>
          </p:nvPr>
        </p:nvGraphicFramePr>
        <p:xfrm>
          <a:off x="850063" y="1432199"/>
          <a:ext cx="6075000" cy="325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AACE2D-C308-4926-9624-0C755039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4 modules</a:t>
            </a:r>
          </a:p>
        </p:txBody>
      </p:sp>
    </p:spTree>
    <p:extLst>
      <p:ext uri="{BB962C8B-B14F-4D97-AF65-F5344CB8AC3E}">
        <p14:creationId xmlns:p14="http://schemas.microsoft.com/office/powerpoint/2010/main" val="212683928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11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Minimalist Grayscale Pitch Deck by Slidesgo</vt:lpstr>
      <vt:lpstr>Remédiation Cognitive</vt:lpstr>
      <vt:lpstr>Schizophrénie</vt:lpstr>
      <vt:lpstr>Notre apports</vt:lpstr>
      <vt:lpstr>Efficacité ?</vt:lpstr>
      <vt:lpstr>Méthode</vt:lpstr>
      <vt:lpstr>Population</vt:lpstr>
      <vt:lpstr>Méthode de comparaison</vt:lpstr>
      <vt:lpstr>Notre outil</vt:lpstr>
      <vt:lpstr>4 modules</vt:lpstr>
      <vt:lpstr>Reconnaissance d’émotion</vt:lpstr>
      <vt:lpstr>Attention visuo-spatiale </vt:lpstr>
      <vt:lpstr>Attention visuo-spatiale </vt:lpstr>
      <vt:lpstr>avatar</vt:lpstr>
      <vt:lpstr>Fonctions exécutives</vt:lpstr>
      <vt:lpstr>Méditation / pleine conscience</vt:lpstr>
      <vt:lpstr>Résultats espérés </vt:lpstr>
      <vt:lpstr>Merci</vt:lpstr>
      <vt:lpstr>Conclusion</vt:lpstr>
      <vt:lpstr>PRISE DE NOTE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GRAYSCALE PITCH DECK</dc:title>
  <cp:revision>1</cp:revision>
  <dcterms:modified xsi:type="dcterms:W3CDTF">2022-02-22T09:34:41Z</dcterms:modified>
</cp:coreProperties>
</file>